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77" r:id="rId2"/>
    <p:sldId id="742" r:id="rId3"/>
    <p:sldId id="745" r:id="rId4"/>
    <p:sldId id="746" r:id="rId5"/>
    <p:sldId id="744" r:id="rId6"/>
    <p:sldId id="747" r:id="rId7"/>
    <p:sldId id="748" r:id="rId8"/>
    <p:sldId id="749" r:id="rId9"/>
    <p:sldId id="750" r:id="rId10"/>
    <p:sldId id="751" r:id="rId11"/>
    <p:sldId id="752" r:id="rId12"/>
    <p:sldId id="271" r:id="rId13"/>
    <p:sldId id="753" r:id="rId14"/>
    <p:sldId id="754" r:id="rId15"/>
    <p:sldId id="75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137D3-5BA8-4806-A34C-9AE69B2B1793}" v="3" dt="2023-09-18T13:22:41.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42"/>
    <p:restoredTop sz="96240" autoAdjust="0"/>
  </p:normalViewPr>
  <p:slideViewPr>
    <p:cSldViewPr snapToGrid="0">
      <p:cViewPr varScale="1">
        <p:scale>
          <a:sx n="103" d="100"/>
          <a:sy n="103" d="100"/>
        </p:scale>
        <p:origin x="7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sa, Megan" userId="2c26d7c6-c8ea-4a5a-be64-e7c777e36cad" providerId="ADAL" clId="{257137D3-5BA8-4806-A34C-9AE69B2B1793}"/>
    <pc:docChg chg="modSld">
      <pc:chgData name="Petsa, Megan" userId="2c26d7c6-c8ea-4a5a-be64-e7c777e36cad" providerId="ADAL" clId="{257137D3-5BA8-4806-A34C-9AE69B2B1793}" dt="2023-09-18T13:22:28.604" v="24" actId="1076"/>
      <pc:docMkLst>
        <pc:docMk/>
      </pc:docMkLst>
      <pc:sldChg chg="addSp modSp mod">
        <pc:chgData name="Petsa, Megan" userId="2c26d7c6-c8ea-4a5a-be64-e7c777e36cad" providerId="ADAL" clId="{257137D3-5BA8-4806-A34C-9AE69B2B1793}" dt="2023-09-18T13:22:28.604" v="24" actId="1076"/>
        <pc:sldMkLst>
          <pc:docMk/>
          <pc:sldMk cId="0" sldId="277"/>
        </pc:sldMkLst>
        <pc:spChg chg="add mod">
          <ac:chgData name="Petsa, Megan" userId="2c26d7c6-c8ea-4a5a-be64-e7c777e36cad" providerId="ADAL" clId="{257137D3-5BA8-4806-A34C-9AE69B2B1793}" dt="2023-09-18T13:22:28.604" v="24" actId="1076"/>
          <ac:spMkLst>
            <pc:docMk/>
            <pc:sldMk cId="0" sldId="277"/>
            <ac:spMk id="2" creationId="{7C7682B9-C50C-325A-9036-8068EA646C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D84C7-D7B1-0649-9489-9D77480EA872}"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3FFC22-4026-384A-B200-CA8CFF79486E}" type="slidenum">
              <a:rPr lang="en-US" smtClean="0"/>
              <a:t>‹#›</a:t>
            </a:fld>
            <a:endParaRPr lang="en-US"/>
          </a:p>
        </p:txBody>
      </p:sp>
    </p:spTree>
    <p:extLst>
      <p:ext uri="{BB962C8B-B14F-4D97-AF65-F5344CB8AC3E}">
        <p14:creationId xmlns:p14="http://schemas.microsoft.com/office/powerpoint/2010/main" val="285811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ce8f2ad176_0_9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9" name="Google Shape;849;gce8f2ad176_0_9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gc7fd1cf26f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3" name="Google Shape;623;gc7fd1cf26f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54"/>
        <p:cNvGrpSpPr/>
        <p:nvPr/>
      </p:nvGrpSpPr>
      <p:grpSpPr>
        <a:xfrm>
          <a:off x="0" y="0"/>
          <a:ext cx="0" cy="0"/>
          <a:chOff x="0" y="0"/>
          <a:chExt cx="0" cy="0"/>
        </a:xfrm>
      </p:grpSpPr>
      <p:sp>
        <p:nvSpPr>
          <p:cNvPr id="55" name="Google Shape;55;p4"/>
          <p:cNvSpPr txBox="1">
            <a:spLocks noGrp="1"/>
          </p:cNvSpPr>
          <p:nvPr>
            <p:ph type="title"/>
          </p:nvPr>
        </p:nvSpPr>
        <p:spPr>
          <a:xfrm>
            <a:off x="950967" y="593367"/>
            <a:ext cx="10290000" cy="763600"/>
          </a:xfrm>
          <a:prstGeom prst="rect">
            <a:avLst/>
          </a:prstGeom>
        </p:spPr>
        <p:txBody>
          <a:bodyPr spcFirstLastPara="1" wrap="square" lIns="91425" tIns="91425" rIns="91425" bIns="91425" anchor="t" anchorCtr="0">
            <a:noAutofit/>
          </a:bodyPr>
          <a:lstStyle>
            <a:lvl1pPr lvl="0">
              <a:spcBef>
                <a:spcPts val="0"/>
              </a:spcBef>
              <a:spcAft>
                <a:spcPts val="0"/>
              </a:spcAft>
              <a:buSzPts val="34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56" name="Google Shape;56;p4"/>
          <p:cNvSpPr txBox="1">
            <a:spLocks noGrp="1"/>
          </p:cNvSpPr>
          <p:nvPr>
            <p:ph type="subTitle" idx="1"/>
          </p:nvPr>
        </p:nvSpPr>
        <p:spPr>
          <a:xfrm>
            <a:off x="965200" y="1469133"/>
            <a:ext cx="10290000" cy="4675600"/>
          </a:xfrm>
          <a:prstGeom prst="rect">
            <a:avLst/>
          </a:prstGeom>
        </p:spPr>
        <p:txBody>
          <a:bodyPr spcFirstLastPara="1" wrap="square" lIns="91425" tIns="91425" rIns="91425" bIns="91425" anchor="t" anchorCtr="0">
            <a:noAutofit/>
          </a:bodyPr>
          <a:lstStyle>
            <a:lvl1pPr lvl="0">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Tree>
    <p:extLst>
      <p:ext uri="{BB962C8B-B14F-4D97-AF65-F5344CB8AC3E}">
        <p14:creationId xmlns:p14="http://schemas.microsoft.com/office/powerpoint/2010/main" val="94594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87"/>
        <p:cNvGrpSpPr/>
        <p:nvPr/>
      </p:nvGrpSpPr>
      <p:grpSpPr>
        <a:xfrm>
          <a:off x="0" y="0"/>
          <a:ext cx="0" cy="0"/>
          <a:chOff x="0" y="0"/>
          <a:chExt cx="0" cy="0"/>
        </a:xfrm>
      </p:grpSpPr>
      <p:sp>
        <p:nvSpPr>
          <p:cNvPr id="88" name="Google Shape;88;p6"/>
          <p:cNvSpPr txBox="1">
            <a:spLocks noGrp="1"/>
          </p:cNvSpPr>
          <p:nvPr>
            <p:ph type="title"/>
          </p:nvPr>
        </p:nvSpPr>
        <p:spPr>
          <a:xfrm>
            <a:off x="950967" y="593367"/>
            <a:ext cx="10290000" cy="763600"/>
          </a:xfrm>
          <a:prstGeom prst="rect">
            <a:avLst/>
          </a:prstGeom>
        </p:spPr>
        <p:txBody>
          <a:bodyPr spcFirstLastPara="1" wrap="square" lIns="91425" tIns="91425" rIns="91425" bIns="91425" anchor="t" anchorCtr="0">
            <a:noAutofit/>
          </a:bodyPr>
          <a:lstStyle>
            <a:lvl1pPr lvl="0">
              <a:spcBef>
                <a:spcPts val="0"/>
              </a:spcBef>
              <a:spcAft>
                <a:spcPts val="0"/>
              </a:spcAft>
              <a:buSzPts val="34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255014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71"/>
        <p:cNvGrpSpPr/>
        <p:nvPr/>
      </p:nvGrpSpPr>
      <p:grpSpPr>
        <a:xfrm>
          <a:off x="0" y="0"/>
          <a:ext cx="0" cy="0"/>
          <a:chOff x="0" y="0"/>
          <a:chExt cx="0" cy="0"/>
        </a:xfrm>
      </p:grpSpPr>
      <p:sp>
        <p:nvSpPr>
          <p:cNvPr id="172" name="Google Shape;172;p9"/>
          <p:cNvSpPr/>
          <p:nvPr/>
        </p:nvSpPr>
        <p:spPr>
          <a:xfrm>
            <a:off x="0" y="887767"/>
            <a:ext cx="5391200" cy="11460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73" name="Google Shape;173;p9"/>
          <p:cNvGrpSpPr/>
          <p:nvPr/>
        </p:nvGrpSpPr>
        <p:grpSpPr>
          <a:xfrm rot="10800000" flipH="1">
            <a:off x="5333944" y="-31"/>
            <a:ext cx="6858048" cy="6858048"/>
            <a:chOff x="4000458" y="-23"/>
            <a:chExt cx="5143536" cy="5143536"/>
          </a:xfrm>
        </p:grpSpPr>
        <p:grpSp>
          <p:nvGrpSpPr>
            <p:cNvPr id="174" name="Google Shape;174;p9"/>
            <p:cNvGrpSpPr/>
            <p:nvPr/>
          </p:nvGrpSpPr>
          <p:grpSpPr>
            <a:xfrm>
              <a:off x="4000458" y="-23"/>
              <a:ext cx="5143536" cy="5143536"/>
              <a:chOff x="1190550" y="238125"/>
              <a:chExt cx="5238350" cy="5238350"/>
            </a:xfrm>
          </p:grpSpPr>
          <p:sp>
            <p:nvSpPr>
              <p:cNvPr id="175" name="Google Shape;175;p9"/>
              <p:cNvSpPr/>
              <p:nvPr/>
            </p:nvSpPr>
            <p:spPr>
              <a:xfrm>
                <a:off x="3648975" y="914350"/>
                <a:ext cx="2779925" cy="883750"/>
              </a:xfrm>
              <a:custGeom>
                <a:avLst/>
                <a:gdLst/>
                <a:ahLst/>
                <a:cxnLst/>
                <a:rect l="l" t="t" r="r" b="b"/>
                <a:pathLst>
                  <a:path w="111197" h="35350" extrusionOk="0">
                    <a:moveTo>
                      <a:pt x="111196" y="0"/>
                    </a:moveTo>
                    <a:lnTo>
                      <a:pt x="1" y="1545"/>
                    </a:lnTo>
                    <a:lnTo>
                      <a:pt x="1" y="34539"/>
                    </a:lnTo>
                    <a:lnTo>
                      <a:pt x="111196" y="35350"/>
                    </a:lnTo>
                    <a:lnTo>
                      <a:pt x="111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9"/>
              <p:cNvSpPr/>
              <p:nvPr/>
            </p:nvSpPr>
            <p:spPr>
              <a:xfrm>
                <a:off x="4259300" y="924350"/>
                <a:ext cx="1727250" cy="870025"/>
              </a:xfrm>
              <a:custGeom>
                <a:avLst/>
                <a:gdLst/>
                <a:ahLst/>
                <a:cxnLst/>
                <a:rect l="l" t="t" r="r" b="b"/>
                <a:pathLst>
                  <a:path w="69090" h="34801" extrusionOk="0">
                    <a:moveTo>
                      <a:pt x="64302" y="0"/>
                    </a:moveTo>
                    <a:lnTo>
                      <a:pt x="3981" y="750"/>
                    </a:lnTo>
                    <a:lnTo>
                      <a:pt x="1" y="34318"/>
                    </a:lnTo>
                    <a:lnTo>
                      <a:pt x="66424" y="34801"/>
                    </a:lnTo>
                    <a:lnTo>
                      <a:pt x="68422" y="23148"/>
                    </a:lnTo>
                    <a:cubicBezTo>
                      <a:pt x="69089" y="19257"/>
                      <a:pt x="68851" y="15265"/>
                      <a:pt x="67724" y="11481"/>
                    </a:cubicBezTo>
                    <a:lnTo>
                      <a:pt x="6430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9"/>
              <p:cNvSpPr/>
              <p:nvPr/>
            </p:nvSpPr>
            <p:spPr>
              <a:xfrm>
                <a:off x="4011875" y="544475"/>
                <a:ext cx="1916675" cy="4932000"/>
              </a:xfrm>
              <a:custGeom>
                <a:avLst/>
                <a:gdLst/>
                <a:ahLst/>
                <a:cxnLst/>
                <a:rect l="l" t="t" r="r" b="b"/>
                <a:pathLst>
                  <a:path w="76667" h="197280" extrusionOk="0">
                    <a:moveTo>
                      <a:pt x="37569" y="0"/>
                    </a:moveTo>
                    <a:cubicBezTo>
                      <a:pt x="35246" y="0"/>
                      <a:pt x="33306" y="1774"/>
                      <a:pt x="33099" y="4089"/>
                    </a:cubicBezTo>
                    <a:lnTo>
                      <a:pt x="32717" y="8341"/>
                    </a:lnTo>
                    <a:lnTo>
                      <a:pt x="32055" y="6612"/>
                    </a:lnTo>
                    <a:cubicBezTo>
                      <a:pt x="31294" y="4626"/>
                      <a:pt x="29388" y="3314"/>
                      <a:pt x="27261" y="3314"/>
                    </a:cubicBezTo>
                    <a:lnTo>
                      <a:pt x="22702" y="3314"/>
                    </a:lnTo>
                    <a:cubicBezTo>
                      <a:pt x="19937" y="3314"/>
                      <a:pt x="17668" y="5506"/>
                      <a:pt x="17571" y="8271"/>
                    </a:cubicBezTo>
                    <a:lnTo>
                      <a:pt x="16358" y="43317"/>
                    </a:lnTo>
                    <a:cubicBezTo>
                      <a:pt x="16238" y="46776"/>
                      <a:pt x="13400" y="49513"/>
                      <a:pt x="9945" y="49513"/>
                    </a:cubicBezTo>
                    <a:cubicBezTo>
                      <a:pt x="9929" y="49513"/>
                      <a:pt x="9913" y="49513"/>
                      <a:pt x="9898" y="49513"/>
                    </a:cubicBezTo>
                    <a:lnTo>
                      <a:pt x="1" y="49439"/>
                    </a:lnTo>
                    <a:lnTo>
                      <a:pt x="7213" y="59140"/>
                    </a:lnTo>
                    <a:cubicBezTo>
                      <a:pt x="9787" y="62601"/>
                      <a:pt x="13030" y="65507"/>
                      <a:pt x="16753" y="67685"/>
                    </a:cubicBezTo>
                    <a:lnTo>
                      <a:pt x="37423" y="79784"/>
                    </a:lnTo>
                    <a:lnTo>
                      <a:pt x="36568" y="197280"/>
                    </a:lnTo>
                    <a:lnTo>
                      <a:pt x="71870" y="197280"/>
                    </a:lnTo>
                    <a:lnTo>
                      <a:pt x="70257" y="81069"/>
                    </a:lnTo>
                    <a:lnTo>
                      <a:pt x="76037" y="42075"/>
                    </a:lnTo>
                    <a:cubicBezTo>
                      <a:pt x="76666" y="37832"/>
                      <a:pt x="76250" y="33501"/>
                      <a:pt x="74826" y="29455"/>
                    </a:cubicBezTo>
                    <a:lnTo>
                      <a:pt x="67997" y="10058"/>
                    </a:lnTo>
                    <a:cubicBezTo>
                      <a:pt x="67365" y="8261"/>
                      <a:pt x="65667" y="7057"/>
                      <a:pt x="63761" y="7057"/>
                    </a:cubicBezTo>
                    <a:lnTo>
                      <a:pt x="58920" y="7057"/>
                    </a:lnTo>
                    <a:lnTo>
                      <a:pt x="58770" y="6672"/>
                    </a:lnTo>
                    <a:cubicBezTo>
                      <a:pt x="58100" y="4940"/>
                      <a:pt x="56434" y="3802"/>
                      <a:pt x="54582" y="3802"/>
                    </a:cubicBezTo>
                    <a:cubicBezTo>
                      <a:pt x="54553" y="3802"/>
                      <a:pt x="54524" y="3803"/>
                      <a:pt x="54494" y="3803"/>
                    </a:cubicBezTo>
                    <a:lnTo>
                      <a:pt x="46513" y="3957"/>
                    </a:lnTo>
                    <a:lnTo>
                      <a:pt x="46115" y="2901"/>
                    </a:lnTo>
                    <a:cubicBezTo>
                      <a:pt x="45454" y="1155"/>
                      <a:pt x="43780" y="0"/>
                      <a:pt x="41913" y="0"/>
                    </a:cubicBezTo>
                    <a:lnTo>
                      <a:pt x="37572" y="0"/>
                    </a:lnTo>
                    <a:cubicBezTo>
                      <a:pt x="37571" y="0"/>
                      <a:pt x="37570" y="0"/>
                      <a:pt x="375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9"/>
              <p:cNvSpPr/>
              <p:nvPr/>
            </p:nvSpPr>
            <p:spPr>
              <a:xfrm>
                <a:off x="4829775" y="544475"/>
                <a:ext cx="166900" cy="673800"/>
              </a:xfrm>
              <a:custGeom>
                <a:avLst/>
                <a:gdLst/>
                <a:ahLst/>
                <a:cxnLst/>
                <a:rect l="l" t="t" r="r" b="b"/>
                <a:pathLst>
                  <a:path w="6676" h="26952" extrusionOk="0">
                    <a:moveTo>
                      <a:pt x="4853" y="0"/>
                    </a:moveTo>
                    <a:cubicBezTo>
                      <a:pt x="2530" y="0"/>
                      <a:pt x="590" y="1775"/>
                      <a:pt x="383" y="4090"/>
                    </a:cubicBezTo>
                    <a:lnTo>
                      <a:pt x="1" y="8341"/>
                    </a:lnTo>
                    <a:lnTo>
                      <a:pt x="2139" y="26951"/>
                    </a:lnTo>
                    <a:lnTo>
                      <a:pt x="1804" y="14741"/>
                    </a:lnTo>
                    <a:lnTo>
                      <a:pt x="1543" y="5273"/>
                    </a:lnTo>
                    <a:cubicBezTo>
                      <a:pt x="1464" y="2385"/>
                      <a:pt x="3786" y="0"/>
                      <a:pt x="6676" y="0"/>
                    </a:cubicBezTo>
                    <a:lnTo>
                      <a:pt x="4856" y="0"/>
                    </a:lnTo>
                    <a:cubicBezTo>
                      <a:pt x="4855" y="0"/>
                      <a:pt x="4854" y="0"/>
                      <a:pt x="48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9"/>
              <p:cNvSpPr/>
              <p:nvPr/>
            </p:nvSpPr>
            <p:spPr>
              <a:xfrm>
                <a:off x="5174700" y="641150"/>
                <a:ext cx="115900" cy="566400"/>
              </a:xfrm>
              <a:custGeom>
                <a:avLst/>
                <a:gdLst/>
                <a:ahLst/>
                <a:cxnLst/>
                <a:rect l="l" t="t" r="r" b="b"/>
                <a:pathLst>
                  <a:path w="4636" h="22656" extrusionOk="0">
                    <a:moveTo>
                      <a:pt x="4635" y="1"/>
                    </a:moveTo>
                    <a:lnTo>
                      <a:pt x="4635" y="1"/>
                    </a:lnTo>
                    <a:cubicBezTo>
                      <a:pt x="4634" y="1"/>
                      <a:pt x="4632" y="1"/>
                      <a:pt x="4631" y="1"/>
                    </a:cubicBezTo>
                    <a:lnTo>
                      <a:pt x="4631" y="1"/>
                    </a:lnTo>
                    <a:lnTo>
                      <a:pt x="4635" y="1"/>
                    </a:lnTo>
                    <a:close/>
                    <a:moveTo>
                      <a:pt x="4631" y="1"/>
                    </a:moveTo>
                    <a:lnTo>
                      <a:pt x="0" y="90"/>
                    </a:lnTo>
                    <a:lnTo>
                      <a:pt x="4600" y="22655"/>
                    </a:lnTo>
                    <a:lnTo>
                      <a:pt x="3577" y="16637"/>
                    </a:lnTo>
                    <a:lnTo>
                      <a:pt x="1412" y="3894"/>
                    </a:lnTo>
                    <a:cubicBezTo>
                      <a:pt x="1069" y="1884"/>
                      <a:pt x="2594" y="41"/>
                      <a:pt x="4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9"/>
              <p:cNvSpPr/>
              <p:nvPr/>
            </p:nvSpPr>
            <p:spPr>
              <a:xfrm>
                <a:off x="5484850" y="720900"/>
                <a:ext cx="93725" cy="427850"/>
              </a:xfrm>
              <a:custGeom>
                <a:avLst/>
                <a:gdLst/>
                <a:ahLst/>
                <a:cxnLst/>
                <a:rect l="l" t="t" r="r" b="b"/>
                <a:pathLst>
                  <a:path w="3749" h="17114" extrusionOk="0">
                    <a:moveTo>
                      <a:pt x="1" y="0"/>
                    </a:moveTo>
                    <a:lnTo>
                      <a:pt x="3209" y="17113"/>
                    </a:lnTo>
                    <a:lnTo>
                      <a:pt x="1217" y="2912"/>
                    </a:lnTo>
                    <a:cubicBezTo>
                      <a:pt x="1001" y="1375"/>
                      <a:pt x="2195" y="0"/>
                      <a:pt x="37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9"/>
              <p:cNvSpPr/>
              <p:nvPr/>
            </p:nvSpPr>
            <p:spPr>
              <a:xfrm>
                <a:off x="4930050" y="3183450"/>
                <a:ext cx="869975" cy="1802125"/>
              </a:xfrm>
              <a:custGeom>
                <a:avLst/>
                <a:gdLst/>
                <a:ahLst/>
                <a:cxnLst/>
                <a:rect l="l" t="t" r="r" b="b"/>
                <a:pathLst>
                  <a:path w="34799" h="72085" extrusionOk="0">
                    <a:moveTo>
                      <a:pt x="508" y="1"/>
                    </a:moveTo>
                    <a:lnTo>
                      <a:pt x="1" y="69748"/>
                    </a:lnTo>
                    <a:lnTo>
                      <a:pt x="10584" y="71670"/>
                    </a:lnTo>
                    <a:cubicBezTo>
                      <a:pt x="12104" y="71947"/>
                      <a:pt x="13641" y="72084"/>
                      <a:pt x="15174" y="72084"/>
                    </a:cubicBezTo>
                    <a:cubicBezTo>
                      <a:pt x="18089" y="72084"/>
                      <a:pt x="20993" y="71588"/>
                      <a:pt x="23760" y="70605"/>
                    </a:cubicBezTo>
                    <a:lnTo>
                      <a:pt x="34798" y="66686"/>
                    </a:lnTo>
                    <a:lnTo>
                      <a:pt x="33950" y="5777"/>
                    </a:lnTo>
                    <a:lnTo>
                      <a:pt x="50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9"/>
              <p:cNvSpPr/>
              <p:nvPr/>
            </p:nvSpPr>
            <p:spPr>
              <a:xfrm>
                <a:off x="1190550" y="2997775"/>
                <a:ext cx="4985200" cy="1911350"/>
              </a:xfrm>
              <a:custGeom>
                <a:avLst/>
                <a:gdLst/>
                <a:ahLst/>
                <a:cxnLst/>
                <a:rect l="l" t="t" r="r" b="b"/>
                <a:pathLst>
                  <a:path w="199408" h="76454" extrusionOk="0">
                    <a:moveTo>
                      <a:pt x="150143" y="0"/>
                    </a:moveTo>
                    <a:lnTo>
                      <a:pt x="140266" y="7343"/>
                    </a:lnTo>
                    <a:cubicBezTo>
                      <a:pt x="136805" y="9916"/>
                      <a:pt x="133900" y="13160"/>
                      <a:pt x="131721" y="16883"/>
                    </a:cubicBezTo>
                    <a:lnTo>
                      <a:pt x="119623" y="37553"/>
                    </a:lnTo>
                    <a:lnTo>
                      <a:pt x="0" y="36682"/>
                    </a:lnTo>
                    <a:lnTo>
                      <a:pt x="0" y="72031"/>
                    </a:lnTo>
                    <a:lnTo>
                      <a:pt x="118339" y="70387"/>
                    </a:lnTo>
                    <a:lnTo>
                      <a:pt x="157332" y="76168"/>
                    </a:lnTo>
                    <a:cubicBezTo>
                      <a:pt x="158615" y="76358"/>
                      <a:pt x="159906" y="76453"/>
                      <a:pt x="161196" y="76453"/>
                    </a:cubicBezTo>
                    <a:cubicBezTo>
                      <a:pt x="164169" y="76453"/>
                      <a:pt x="167130" y="75950"/>
                      <a:pt x="169952" y="74957"/>
                    </a:cubicBezTo>
                    <a:lnTo>
                      <a:pt x="189348" y="68129"/>
                    </a:lnTo>
                    <a:cubicBezTo>
                      <a:pt x="191145" y="67496"/>
                      <a:pt x="192349" y="65797"/>
                      <a:pt x="192349" y="63891"/>
                    </a:cubicBezTo>
                    <a:lnTo>
                      <a:pt x="192349" y="59051"/>
                    </a:lnTo>
                    <a:lnTo>
                      <a:pt x="192735" y="58902"/>
                    </a:lnTo>
                    <a:cubicBezTo>
                      <a:pt x="194493" y="58220"/>
                      <a:pt x="195641" y="56513"/>
                      <a:pt x="195604" y="54626"/>
                    </a:cubicBezTo>
                    <a:lnTo>
                      <a:pt x="195451" y="46645"/>
                    </a:lnTo>
                    <a:lnTo>
                      <a:pt x="196505" y="46245"/>
                    </a:lnTo>
                    <a:cubicBezTo>
                      <a:pt x="198251" y="45583"/>
                      <a:pt x="199408" y="43910"/>
                      <a:pt x="199408" y="42044"/>
                    </a:cubicBezTo>
                    <a:lnTo>
                      <a:pt x="199408" y="37702"/>
                    </a:lnTo>
                    <a:cubicBezTo>
                      <a:pt x="199408" y="35377"/>
                      <a:pt x="197632" y="33436"/>
                      <a:pt x="195316" y="33228"/>
                    </a:cubicBezTo>
                    <a:lnTo>
                      <a:pt x="191065" y="32846"/>
                    </a:lnTo>
                    <a:lnTo>
                      <a:pt x="192794" y="32185"/>
                    </a:lnTo>
                    <a:cubicBezTo>
                      <a:pt x="194780" y="31423"/>
                      <a:pt x="196092" y="29517"/>
                      <a:pt x="196092" y="27390"/>
                    </a:cubicBezTo>
                    <a:lnTo>
                      <a:pt x="196092" y="22832"/>
                    </a:lnTo>
                    <a:cubicBezTo>
                      <a:pt x="196092" y="20067"/>
                      <a:pt x="193900" y="17798"/>
                      <a:pt x="191135" y="17703"/>
                    </a:cubicBezTo>
                    <a:lnTo>
                      <a:pt x="156282" y="16599"/>
                    </a:lnTo>
                    <a:cubicBezTo>
                      <a:pt x="152801" y="16489"/>
                      <a:pt x="150043" y="13621"/>
                      <a:pt x="150068" y="10139"/>
                    </a:cubicBezTo>
                    <a:lnTo>
                      <a:pt x="15014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9"/>
              <p:cNvSpPr/>
              <p:nvPr/>
            </p:nvSpPr>
            <p:spPr>
              <a:xfrm>
                <a:off x="5501900" y="3818950"/>
                <a:ext cx="673850" cy="166875"/>
              </a:xfrm>
              <a:custGeom>
                <a:avLst/>
                <a:gdLst/>
                <a:ahLst/>
                <a:cxnLst/>
                <a:rect l="l" t="t" r="r" b="b"/>
                <a:pathLst>
                  <a:path w="26954" h="6675" extrusionOk="0">
                    <a:moveTo>
                      <a:pt x="18611" y="1"/>
                    </a:moveTo>
                    <a:lnTo>
                      <a:pt x="1" y="2140"/>
                    </a:lnTo>
                    <a:lnTo>
                      <a:pt x="12211" y="1804"/>
                    </a:lnTo>
                    <a:lnTo>
                      <a:pt x="21679" y="1544"/>
                    </a:lnTo>
                    <a:cubicBezTo>
                      <a:pt x="21727" y="1542"/>
                      <a:pt x="21775" y="1542"/>
                      <a:pt x="21822" y="1542"/>
                    </a:cubicBezTo>
                    <a:cubicBezTo>
                      <a:pt x="24646" y="1542"/>
                      <a:pt x="26954" y="3833"/>
                      <a:pt x="26954" y="6675"/>
                    </a:cubicBezTo>
                    <a:lnTo>
                      <a:pt x="26954" y="4856"/>
                    </a:lnTo>
                    <a:cubicBezTo>
                      <a:pt x="26954" y="2530"/>
                      <a:pt x="25178" y="589"/>
                      <a:pt x="22862" y="381"/>
                    </a:cubicBezTo>
                    <a:lnTo>
                      <a:pt x="18611" y="1"/>
                    </a:lnTo>
                    <a:close/>
                  </a:path>
                </a:pathLst>
              </a:custGeom>
              <a:solidFill>
                <a:srgbClr val="CBA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9"/>
              <p:cNvSpPr/>
              <p:nvPr/>
            </p:nvSpPr>
            <p:spPr>
              <a:xfrm>
                <a:off x="5512625" y="4163875"/>
                <a:ext cx="566400" cy="115900"/>
              </a:xfrm>
              <a:custGeom>
                <a:avLst/>
                <a:gdLst/>
                <a:ahLst/>
                <a:cxnLst/>
                <a:rect l="l" t="t" r="r" b="b"/>
                <a:pathLst>
                  <a:path w="22656" h="4636" extrusionOk="0">
                    <a:moveTo>
                      <a:pt x="22568" y="1"/>
                    </a:moveTo>
                    <a:lnTo>
                      <a:pt x="1" y="4599"/>
                    </a:lnTo>
                    <a:lnTo>
                      <a:pt x="1" y="4599"/>
                    </a:lnTo>
                    <a:lnTo>
                      <a:pt x="6019" y="3576"/>
                    </a:lnTo>
                    <a:lnTo>
                      <a:pt x="18762" y="1410"/>
                    </a:lnTo>
                    <a:cubicBezTo>
                      <a:pt x="18952" y="1378"/>
                      <a:pt x="19140" y="1363"/>
                      <a:pt x="19326" y="1363"/>
                    </a:cubicBezTo>
                    <a:cubicBezTo>
                      <a:pt x="21105" y="1363"/>
                      <a:pt x="22620" y="2789"/>
                      <a:pt x="22656" y="4635"/>
                    </a:cubicBezTo>
                    <a:lnTo>
                      <a:pt x="22568" y="1"/>
                    </a:lnTo>
                    <a:close/>
                  </a:path>
                </a:pathLst>
              </a:custGeom>
              <a:solidFill>
                <a:srgbClr val="CBA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9"/>
              <p:cNvSpPr/>
              <p:nvPr/>
            </p:nvSpPr>
            <p:spPr>
              <a:xfrm>
                <a:off x="5571450" y="4474050"/>
                <a:ext cx="427825" cy="93675"/>
              </a:xfrm>
              <a:custGeom>
                <a:avLst/>
                <a:gdLst/>
                <a:ahLst/>
                <a:cxnLst/>
                <a:rect l="l" t="t" r="r" b="b"/>
                <a:pathLst>
                  <a:path w="17113" h="3747" extrusionOk="0">
                    <a:moveTo>
                      <a:pt x="17113" y="0"/>
                    </a:moveTo>
                    <a:lnTo>
                      <a:pt x="0" y="3207"/>
                    </a:lnTo>
                    <a:lnTo>
                      <a:pt x="14201" y="1215"/>
                    </a:lnTo>
                    <a:cubicBezTo>
                      <a:pt x="14323" y="1198"/>
                      <a:pt x="14443" y="1190"/>
                      <a:pt x="14562" y="1190"/>
                    </a:cubicBezTo>
                    <a:cubicBezTo>
                      <a:pt x="15947" y="1190"/>
                      <a:pt x="17113" y="2316"/>
                      <a:pt x="17113" y="3746"/>
                    </a:cubicBezTo>
                    <a:lnTo>
                      <a:pt x="17113" y="0"/>
                    </a:lnTo>
                    <a:close/>
                  </a:path>
                </a:pathLst>
              </a:custGeom>
              <a:solidFill>
                <a:srgbClr val="CBA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9"/>
              <p:cNvSpPr/>
              <p:nvPr/>
            </p:nvSpPr>
            <p:spPr>
              <a:xfrm>
                <a:off x="1594050" y="3918250"/>
                <a:ext cx="1780200" cy="872675"/>
              </a:xfrm>
              <a:custGeom>
                <a:avLst/>
                <a:gdLst/>
                <a:ahLst/>
                <a:cxnLst/>
                <a:rect l="l" t="t" r="r" b="b"/>
                <a:pathLst>
                  <a:path w="71208" h="34907" extrusionOk="0">
                    <a:moveTo>
                      <a:pt x="2732" y="0"/>
                    </a:moveTo>
                    <a:lnTo>
                      <a:pt x="804" y="10665"/>
                    </a:lnTo>
                    <a:cubicBezTo>
                      <a:pt x="1" y="15112"/>
                      <a:pt x="384" y="19692"/>
                      <a:pt x="1918" y="23942"/>
                    </a:cubicBezTo>
                    <a:lnTo>
                      <a:pt x="5874" y="34906"/>
                    </a:lnTo>
                    <a:lnTo>
                      <a:pt x="66930" y="34059"/>
                    </a:lnTo>
                    <a:lnTo>
                      <a:pt x="71207" y="499"/>
                    </a:lnTo>
                    <a:lnTo>
                      <a:pt x="2732" y="0"/>
                    </a:lnTo>
                    <a:close/>
                  </a:path>
                </a:pathLst>
              </a:custGeom>
              <a:solidFill>
                <a:srgbClr val="CBA1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9"/>
              <p:cNvSpPr/>
              <p:nvPr/>
            </p:nvSpPr>
            <p:spPr>
              <a:xfrm>
                <a:off x="1691225" y="238125"/>
                <a:ext cx="1915400" cy="4932050"/>
              </a:xfrm>
              <a:custGeom>
                <a:avLst/>
                <a:gdLst/>
                <a:ahLst/>
                <a:cxnLst/>
                <a:rect l="l" t="t" r="r" b="b"/>
                <a:pathLst>
                  <a:path w="76616" h="197282" extrusionOk="0">
                    <a:moveTo>
                      <a:pt x="4796" y="0"/>
                    </a:moveTo>
                    <a:lnTo>
                      <a:pt x="6409" y="116212"/>
                    </a:lnTo>
                    <a:lnTo>
                      <a:pt x="630" y="155205"/>
                    </a:lnTo>
                    <a:cubicBezTo>
                      <a:pt x="0" y="159449"/>
                      <a:pt x="416" y="163781"/>
                      <a:pt x="1840" y="167827"/>
                    </a:cubicBezTo>
                    <a:lnTo>
                      <a:pt x="8669" y="187222"/>
                    </a:lnTo>
                    <a:cubicBezTo>
                      <a:pt x="9302" y="189019"/>
                      <a:pt x="11000" y="190223"/>
                      <a:pt x="12906" y="190223"/>
                    </a:cubicBezTo>
                    <a:lnTo>
                      <a:pt x="17747" y="190223"/>
                    </a:lnTo>
                    <a:lnTo>
                      <a:pt x="17896" y="190608"/>
                    </a:lnTo>
                    <a:cubicBezTo>
                      <a:pt x="18566" y="192340"/>
                      <a:pt x="20232" y="193478"/>
                      <a:pt x="22084" y="193478"/>
                    </a:cubicBezTo>
                    <a:cubicBezTo>
                      <a:pt x="22113" y="193478"/>
                      <a:pt x="22142" y="193477"/>
                      <a:pt x="22172" y="193477"/>
                    </a:cubicBezTo>
                    <a:lnTo>
                      <a:pt x="30153" y="193324"/>
                    </a:lnTo>
                    <a:lnTo>
                      <a:pt x="30552" y="194378"/>
                    </a:lnTo>
                    <a:cubicBezTo>
                      <a:pt x="31213" y="196125"/>
                      <a:pt x="32886" y="197281"/>
                      <a:pt x="34754" y="197281"/>
                    </a:cubicBezTo>
                    <a:lnTo>
                      <a:pt x="39094" y="197281"/>
                    </a:lnTo>
                    <a:cubicBezTo>
                      <a:pt x="41419" y="197281"/>
                      <a:pt x="43360" y="195507"/>
                      <a:pt x="43568" y="193191"/>
                    </a:cubicBezTo>
                    <a:lnTo>
                      <a:pt x="43950" y="188939"/>
                    </a:lnTo>
                    <a:lnTo>
                      <a:pt x="44611" y="190668"/>
                    </a:lnTo>
                    <a:cubicBezTo>
                      <a:pt x="45373" y="192654"/>
                      <a:pt x="47279" y="193966"/>
                      <a:pt x="49406" y="193966"/>
                    </a:cubicBezTo>
                    <a:lnTo>
                      <a:pt x="53964" y="193966"/>
                    </a:lnTo>
                    <a:cubicBezTo>
                      <a:pt x="56731" y="193966"/>
                      <a:pt x="59000" y="191774"/>
                      <a:pt x="59095" y="189009"/>
                    </a:cubicBezTo>
                    <a:lnTo>
                      <a:pt x="60311" y="153895"/>
                    </a:lnTo>
                    <a:cubicBezTo>
                      <a:pt x="60431" y="150437"/>
                      <a:pt x="63270" y="147700"/>
                      <a:pt x="66724" y="147700"/>
                    </a:cubicBezTo>
                    <a:cubicBezTo>
                      <a:pt x="66740" y="147700"/>
                      <a:pt x="66756" y="147700"/>
                      <a:pt x="66771" y="147700"/>
                    </a:cubicBezTo>
                    <a:lnTo>
                      <a:pt x="76616" y="147772"/>
                    </a:lnTo>
                    <a:lnTo>
                      <a:pt x="69453" y="138140"/>
                    </a:lnTo>
                    <a:cubicBezTo>
                      <a:pt x="66880" y="134679"/>
                      <a:pt x="63636" y="131773"/>
                      <a:pt x="59915" y="129593"/>
                    </a:cubicBezTo>
                    <a:lnTo>
                      <a:pt x="39243" y="117496"/>
                    </a:lnTo>
                    <a:lnTo>
                      <a:pt x="4010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9"/>
              <p:cNvSpPr/>
              <p:nvPr/>
            </p:nvSpPr>
            <p:spPr>
              <a:xfrm>
                <a:off x="2623075" y="4496325"/>
                <a:ext cx="166900" cy="673850"/>
              </a:xfrm>
              <a:custGeom>
                <a:avLst/>
                <a:gdLst/>
                <a:ahLst/>
                <a:cxnLst/>
                <a:rect l="l" t="t" r="r" b="b"/>
                <a:pathLst>
                  <a:path w="6676" h="26954" extrusionOk="0">
                    <a:moveTo>
                      <a:pt x="4537" y="1"/>
                    </a:moveTo>
                    <a:lnTo>
                      <a:pt x="4872" y="12211"/>
                    </a:lnTo>
                    <a:lnTo>
                      <a:pt x="5133" y="21678"/>
                    </a:lnTo>
                    <a:cubicBezTo>
                      <a:pt x="5212" y="24567"/>
                      <a:pt x="2892" y="26953"/>
                      <a:pt x="0" y="26953"/>
                    </a:cubicBezTo>
                    <a:lnTo>
                      <a:pt x="1820" y="26953"/>
                    </a:lnTo>
                    <a:cubicBezTo>
                      <a:pt x="4145" y="26953"/>
                      <a:pt x="6086" y="25178"/>
                      <a:pt x="6294" y="22862"/>
                    </a:cubicBezTo>
                    <a:lnTo>
                      <a:pt x="6676" y="18611"/>
                    </a:lnTo>
                    <a:lnTo>
                      <a:pt x="453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9"/>
              <p:cNvSpPr/>
              <p:nvPr/>
            </p:nvSpPr>
            <p:spPr>
              <a:xfrm>
                <a:off x="2329175" y="4507050"/>
                <a:ext cx="115875" cy="566400"/>
              </a:xfrm>
              <a:custGeom>
                <a:avLst/>
                <a:gdLst/>
                <a:ahLst/>
                <a:cxnLst/>
                <a:rect l="l" t="t" r="r" b="b"/>
                <a:pathLst>
                  <a:path w="4635" h="22656" extrusionOk="0">
                    <a:moveTo>
                      <a:pt x="37" y="0"/>
                    </a:moveTo>
                    <a:lnTo>
                      <a:pt x="1059" y="6018"/>
                    </a:lnTo>
                    <a:lnTo>
                      <a:pt x="3225" y="18761"/>
                    </a:lnTo>
                    <a:cubicBezTo>
                      <a:pt x="3566" y="20773"/>
                      <a:pt x="2039" y="22616"/>
                      <a:pt x="0" y="22655"/>
                    </a:cubicBezTo>
                    <a:lnTo>
                      <a:pt x="4635" y="22566"/>
                    </a:lnTo>
                    <a:lnTo>
                      <a:pt x="3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0" name="Google Shape;190;p9"/>
              <p:cNvSpPr/>
              <p:nvPr/>
            </p:nvSpPr>
            <p:spPr>
              <a:xfrm>
                <a:off x="1819700" y="746500"/>
                <a:ext cx="869900" cy="1719825"/>
              </a:xfrm>
              <a:custGeom>
                <a:avLst/>
                <a:gdLst/>
                <a:ahLst/>
                <a:cxnLst/>
                <a:rect l="l" t="t" r="r" b="b"/>
                <a:pathLst>
                  <a:path w="34796" h="68793" extrusionOk="0">
                    <a:moveTo>
                      <a:pt x="18813" y="1"/>
                    </a:moveTo>
                    <a:cubicBezTo>
                      <a:pt x="16338" y="1"/>
                      <a:pt x="13869" y="359"/>
                      <a:pt x="11483" y="1070"/>
                    </a:cubicBezTo>
                    <a:lnTo>
                      <a:pt x="1" y="4489"/>
                    </a:lnTo>
                    <a:lnTo>
                      <a:pt x="750" y="64812"/>
                    </a:lnTo>
                    <a:lnTo>
                      <a:pt x="34318" y="68793"/>
                    </a:lnTo>
                    <a:lnTo>
                      <a:pt x="34795" y="2367"/>
                    </a:lnTo>
                    <a:lnTo>
                      <a:pt x="23149" y="370"/>
                    </a:lnTo>
                    <a:cubicBezTo>
                      <a:pt x="21712" y="123"/>
                      <a:pt x="20261" y="1"/>
                      <a:pt x="18813" y="1"/>
                    </a:cubicBezTo>
                    <a:close/>
                  </a:path>
                </a:pathLst>
              </a:custGeom>
              <a:solidFill>
                <a:srgbClr val="623E28">
                  <a:alpha val="458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9"/>
              <p:cNvSpPr/>
              <p:nvPr/>
            </p:nvSpPr>
            <p:spPr>
              <a:xfrm>
                <a:off x="2358125" y="1376900"/>
                <a:ext cx="1090950" cy="126675"/>
              </a:xfrm>
              <a:custGeom>
                <a:avLst/>
                <a:gdLst/>
                <a:ahLst/>
                <a:cxnLst/>
                <a:rect l="l" t="t" r="r" b="b"/>
                <a:pathLst>
                  <a:path w="43638" h="5067" extrusionOk="0">
                    <a:moveTo>
                      <a:pt x="10846" y="1"/>
                    </a:moveTo>
                    <a:cubicBezTo>
                      <a:pt x="6845" y="1"/>
                      <a:pt x="3024" y="1700"/>
                      <a:pt x="343" y="4686"/>
                    </a:cubicBezTo>
                    <a:lnTo>
                      <a:pt x="0" y="5067"/>
                    </a:lnTo>
                    <a:lnTo>
                      <a:pt x="43638" y="896"/>
                    </a:lnTo>
                    <a:lnTo>
                      <a:pt x="11235" y="6"/>
                    </a:lnTo>
                    <a:cubicBezTo>
                      <a:pt x="11105" y="3"/>
                      <a:pt x="10975" y="1"/>
                      <a:pt x="10846" y="1"/>
                    </a:cubicBez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9"/>
              <p:cNvSpPr/>
              <p:nvPr/>
            </p:nvSpPr>
            <p:spPr>
              <a:xfrm>
                <a:off x="2556000" y="1649275"/>
                <a:ext cx="550825" cy="94275"/>
              </a:xfrm>
              <a:custGeom>
                <a:avLst/>
                <a:gdLst/>
                <a:ahLst/>
                <a:cxnLst/>
                <a:rect l="l" t="t" r="r" b="b"/>
                <a:pathLst>
                  <a:path w="22033" h="3771" extrusionOk="0">
                    <a:moveTo>
                      <a:pt x="22033" y="1"/>
                    </a:moveTo>
                    <a:lnTo>
                      <a:pt x="0" y="1980"/>
                    </a:lnTo>
                    <a:cubicBezTo>
                      <a:pt x="1840" y="3159"/>
                      <a:pt x="3965" y="3770"/>
                      <a:pt x="6112" y="3770"/>
                    </a:cubicBezTo>
                    <a:cubicBezTo>
                      <a:pt x="7066" y="3770"/>
                      <a:pt x="8026" y="3649"/>
                      <a:pt x="8966" y="3404"/>
                    </a:cubicBezTo>
                    <a:lnTo>
                      <a:pt x="22033" y="1"/>
                    </a:ln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9"/>
              <p:cNvSpPr/>
              <p:nvPr/>
            </p:nvSpPr>
            <p:spPr>
              <a:xfrm>
                <a:off x="2660250" y="1149325"/>
                <a:ext cx="430525" cy="54775"/>
              </a:xfrm>
              <a:custGeom>
                <a:avLst/>
                <a:gdLst/>
                <a:ahLst/>
                <a:cxnLst/>
                <a:rect l="l" t="t" r="r" b="b"/>
                <a:pathLst>
                  <a:path w="17221" h="2191" extrusionOk="0">
                    <a:moveTo>
                      <a:pt x="5877" y="0"/>
                    </a:moveTo>
                    <a:cubicBezTo>
                      <a:pt x="5033" y="0"/>
                      <a:pt x="4191" y="128"/>
                      <a:pt x="3379" y="383"/>
                    </a:cubicBezTo>
                    <a:lnTo>
                      <a:pt x="1" y="1443"/>
                    </a:lnTo>
                    <a:lnTo>
                      <a:pt x="17220" y="2191"/>
                    </a:lnTo>
                    <a:lnTo>
                      <a:pt x="17220" y="2191"/>
                    </a:lnTo>
                    <a:lnTo>
                      <a:pt x="7584" y="177"/>
                    </a:lnTo>
                    <a:cubicBezTo>
                      <a:pt x="7020" y="59"/>
                      <a:pt x="6448" y="0"/>
                      <a:pt x="5877" y="0"/>
                    </a:cubicBez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9"/>
              <p:cNvSpPr/>
              <p:nvPr/>
            </p:nvSpPr>
            <p:spPr>
              <a:xfrm>
                <a:off x="1443675" y="1727050"/>
                <a:ext cx="673800" cy="166950"/>
              </a:xfrm>
              <a:custGeom>
                <a:avLst/>
                <a:gdLst/>
                <a:ahLst/>
                <a:cxnLst/>
                <a:rect l="l" t="t" r="r" b="b"/>
                <a:pathLst>
                  <a:path w="26952" h="6678" extrusionOk="0">
                    <a:moveTo>
                      <a:pt x="1" y="1"/>
                    </a:moveTo>
                    <a:lnTo>
                      <a:pt x="1" y="1820"/>
                    </a:lnTo>
                    <a:cubicBezTo>
                      <a:pt x="1" y="4146"/>
                      <a:pt x="1775" y="6086"/>
                      <a:pt x="4091" y="6295"/>
                    </a:cubicBezTo>
                    <a:lnTo>
                      <a:pt x="8343" y="6677"/>
                    </a:lnTo>
                    <a:lnTo>
                      <a:pt x="26952" y="4537"/>
                    </a:lnTo>
                    <a:lnTo>
                      <a:pt x="14743" y="4874"/>
                    </a:lnTo>
                    <a:lnTo>
                      <a:pt x="5275" y="5133"/>
                    </a:lnTo>
                    <a:cubicBezTo>
                      <a:pt x="5226" y="5134"/>
                      <a:pt x="5178" y="5135"/>
                      <a:pt x="5129" y="5135"/>
                    </a:cubicBezTo>
                    <a:cubicBezTo>
                      <a:pt x="2307" y="5135"/>
                      <a:pt x="1" y="2843"/>
                      <a:pt x="1" y="1"/>
                    </a:cubicBezTo>
                    <a:close/>
                  </a:path>
                </a:pathLst>
              </a:custGeom>
              <a:solidFill>
                <a:srgbClr val="DE72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9"/>
              <p:cNvSpPr/>
              <p:nvPr/>
            </p:nvSpPr>
            <p:spPr>
              <a:xfrm>
                <a:off x="1443675" y="1434050"/>
                <a:ext cx="663125" cy="421375"/>
              </a:xfrm>
              <a:custGeom>
                <a:avLst/>
                <a:gdLst/>
                <a:ahLst/>
                <a:cxnLst/>
                <a:rect l="l" t="t" r="r" b="b"/>
                <a:pathLst>
                  <a:path w="26525" h="16855" extrusionOk="0">
                    <a:moveTo>
                      <a:pt x="14743" y="16592"/>
                    </a:moveTo>
                    <a:lnTo>
                      <a:pt x="12035" y="16667"/>
                    </a:lnTo>
                    <a:lnTo>
                      <a:pt x="12035" y="16667"/>
                    </a:lnTo>
                    <a:cubicBezTo>
                      <a:pt x="12057" y="16667"/>
                      <a:pt x="12080" y="16666"/>
                      <a:pt x="12102" y="16665"/>
                    </a:cubicBezTo>
                    <a:lnTo>
                      <a:pt x="14743" y="16592"/>
                    </a:lnTo>
                    <a:close/>
                    <a:moveTo>
                      <a:pt x="26524" y="1"/>
                    </a:moveTo>
                    <a:lnTo>
                      <a:pt x="3959" y="4600"/>
                    </a:lnTo>
                    <a:lnTo>
                      <a:pt x="2903" y="4998"/>
                    </a:lnTo>
                    <a:cubicBezTo>
                      <a:pt x="1157" y="5660"/>
                      <a:pt x="1" y="7332"/>
                      <a:pt x="1" y="9200"/>
                    </a:cubicBezTo>
                    <a:lnTo>
                      <a:pt x="1" y="11721"/>
                    </a:lnTo>
                    <a:cubicBezTo>
                      <a:pt x="1" y="14564"/>
                      <a:pt x="2307" y="16855"/>
                      <a:pt x="5132" y="16855"/>
                    </a:cubicBezTo>
                    <a:cubicBezTo>
                      <a:pt x="5179" y="16855"/>
                      <a:pt x="5227" y="16854"/>
                      <a:pt x="5275" y="16853"/>
                    </a:cubicBezTo>
                    <a:lnTo>
                      <a:pt x="12035" y="16667"/>
                    </a:lnTo>
                    <a:lnTo>
                      <a:pt x="12035" y="16667"/>
                    </a:lnTo>
                    <a:cubicBezTo>
                      <a:pt x="12016" y="16667"/>
                      <a:pt x="11997" y="16667"/>
                      <a:pt x="11978" y="16667"/>
                    </a:cubicBezTo>
                    <a:cubicBezTo>
                      <a:pt x="9506" y="16667"/>
                      <a:pt x="7487" y="14662"/>
                      <a:pt x="7487" y="12176"/>
                    </a:cubicBezTo>
                    <a:lnTo>
                      <a:pt x="7487" y="8048"/>
                    </a:lnTo>
                    <a:cubicBezTo>
                      <a:pt x="7487" y="5965"/>
                      <a:pt x="8920" y="4154"/>
                      <a:pt x="10947" y="3675"/>
                    </a:cubicBezTo>
                    <a:lnTo>
                      <a:pt x="26524" y="1"/>
                    </a:ln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9"/>
              <p:cNvSpPr/>
              <p:nvPr/>
            </p:nvSpPr>
            <p:spPr>
              <a:xfrm>
                <a:off x="1526575" y="1840475"/>
                <a:ext cx="590950" cy="437775"/>
              </a:xfrm>
              <a:custGeom>
                <a:avLst/>
                <a:gdLst/>
                <a:ahLst/>
                <a:cxnLst/>
                <a:rect l="l" t="t" r="r" b="b"/>
                <a:pathLst>
                  <a:path w="23638" h="17511" extrusionOk="0">
                    <a:moveTo>
                      <a:pt x="23637" y="0"/>
                    </a:moveTo>
                    <a:lnTo>
                      <a:pt x="5027" y="2140"/>
                    </a:lnTo>
                    <a:lnTo>
                      <a:pt x="3298" y="2802"/>
                    </a:lnTo>
                    <a:cubicBezTo>
                      <a:pt x="1312" y="3562"/>
                      <a:pt x="0" y="5469"/>
                      <a:pt x="0" y="7596"/>
                    </a:cubicBezTo>
                    <a:lnTo>
                      <a:pt x="0" y="12153"/>
                    </a:lnTo>
                    <a:cubicBezTo>
                      <a:pt x="0" y="14920"/>
                      <a:pt x="2192" y="17189"/>
                      <a:pt x="4957" y="17284"/>
                    </a:cubicBezTo>
                    <a:lnTo>
                      <a:pt x="11461" y="17511"/>
                    </a:lnTo>
                    <a:cubicBezTo>
                      <a:pt x="8789" y="17417"/>
                      <a:pt x="6634" y="15289"/>
                      <a:pt x="6510" y="12619"/>
                    </a:cubicBezTo>
                    <a:lnTo>
                      <a:pt x="6299" y="8095"/>
                    </a:lnTo>
                    <a:cubicBezTo>
                      <a:pt x="6182" y="5585"/>
                      <a:pt x="7899" y="3360"/>
                      <a:pt x="10356" y="2836"/>
                    </a:cubicBezTo>
                    <a:lnTo>
                      <a:pt x="23637" y="0"/>
                    </a:ln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9"/>
              <p:cNvSpPr/>
              <p:nvPr/>
            </p:nvSpPr>
            <p:spPr>
              <a:xfrm>
                <a:off x="1620150" y="897100"/>
                <a:ext cx="427825" cy="312025"/>
              </a:xfrm>
              <a:custGeom>
                <a:avLst/>
                <a:gdLst/>
                <a:ahLst/>
                <a:cxnLst/>
                <a:rect l="l" t="t" r="r" b="b"/>
                <a:pathLst>
                  <a:path w="17113" h="12481" extrusionOk="0">
                    <a:moveTo>
                      <a:pt x="16046" y="1"/>
                    </a:moveTo>
                    <a:lnTo>
                      <a:pt x="3001" y="4593"/>
                    </a:lnTo>
                    <a:cubicBezTo>
                      <a:pt x="1204" y="5225"/>
                      <a:pt x="0" y="6924"/>
                      <a:pt x="0" y="8829"/>
                    </a:cubicBezTo>
                    <a:lnTo>
                      <a:pt x="0" y="9924"/>
                    </a:lnTo>
                    <a:cubicBezTo>
                      <a:pt x="0" y="11354"/>
                      <a:pt x="1166" y="12481"/>
                      <a:pt x="2553" y="12481"/>
                    </a:cubicBezTo>
                    <a:cubicBezTo>
                      <a:pt x="2671" y="12481"/>
                      <a:pt x="2791" y="12472"/>
                      <a:pt x="2912" y="12456"/>
                    </a:cubicBezTo>
                    <a:lnTo>
                      <a:pt x="17113" y="10462"/>
                    </a:lnTo>
                    <a:lnTo>
                      <a:pt x="6383" y="11968"/>
                    </a:lnTo>
                    <a:cubicBezTo>
                      <a:pt x="6322" y="11977"/>
                      <a:pt x="6261" y="11981"/>
                      <a:pt x="6202" y="11981"/>
                    </a:cubicBezTo>
                    <a:cubicBezTo>
                      <a:pt x="5507" y="11981"/>
                      <a:pt x="4920" y="11416"/>
                      <a:pt x="4920" y="10697"/>
                    </a:cubicBezTo>
                    <a:lnTo>
                      <a:pt x="4920" y="7159"/>
                    </a:lnTo>
                    <a:cubicBezTo>
                      <a:pt x="4920" y="5905"/>
                      <a:pt x="5652" y="4766"/>
                      <a:pt x="6793" y="4243"/>
                    </a:cubicBezTo>
                    <a:lnTo>
                      <a:pt x="16046" y="1"/>
                    </a:ln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9"/>
              <p:cNvSpPr/>
              <p:nvPr/>
            </p:nvSpPr>
            <p:spPr>
              <a:xfrm>
                <a:off x="1540400" y="1433150"/>
                <a:ext cx="566400" cy="115925"/>
              </a:xfrm>
              <a:custGeom>
                <a:avLst/>
                <a:gdLst/>
                <a:ahLst/>
                <a:cxnLst/>
                <a:rect l="l" t="t" r="r" b="b"/>
                <a:pathLst>
                  <a:path w="22656" h="4637" extrusionOk="0">
                    <a:moveTo>
                      <a:pt x="1" y="0"/>
                    </a:moveTo>
                    <a:lnTo>
                      <a:pt x="90" y="4636"/>
                    </a:lnTo>
                    <a:lnTo>
                      <a:pt x="22655" y="37"/>
                    </a:lnTo>
                    <a:lnTo>
                      <a:pt x="16637" y="1060"/>
                    </a:lnTo>
                    <a:lnTo>
                      <a:pt x="3894" y="3225"/>
                    </a:lnTo>
                    <a:cubicBezTo>
                      <a:pt x="3704" y="3257"/>
                      <a:pt x="3516" y="3273"/>
                      <a:pt x="3330" y="3273"/>
                    </a:cubicBezTo>
                    <a:cubicBezTo>
                      <a:pt x="1551" y="3273"/>
                      <a:pt x="36" y="1847"/>
                      <a:pt x="1" y="0"/>
                    </a:cubicBezTo>
                    <a:close/>
                  </a:path>
                </a:pathLst>
              </a:custGeom>
              <a:solidFill>
                <a:srgbClr val="DE72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9"/>
              <p:cNvSpPr/>
              <p:nvPr/>
            </p:nvSpPr>
            <p:spPr>
              <a:xfrm>
                <a:off x="1620150" y="1145200"/>
                <a:ext cx="427825" cy="93700"/>
              </a:xfrm>
              <a:custGeom>
                <a:avLst/>
                <a:gdLst/>
                <a:ahLst/>
                <a:cxnLst/>
                <a:rect l="l" t="t" r="r" b="b"/>
                <a:pathLst>
                  <a:path w="17113" h="3748" extrusionOk="0">
                    <a:moveTo>
                      <a:pt x="0" y="0"/>
                    </a:moveTo>
                    <a:lnTo>
                      <a:pt x="0" y="3748"/>
                    </a:lnTo>
                    <a:lnTo>
                      <a:pt x="17113" y="538"/>
                    </a:lnTo>
                    <a:lnTo>
                      <a:pt x="2912" y="2532"/>
                    </a:lnTo>
                    <a:cubicBezTo>
                      <a:pt x="2791" y="2548"/>
                      <a:pt x="2671" y="2557"/>
                      <a:pt x="2553" y="2557"/>
                    </a:cubicBezTo>
                    <a:cubicBezTo>
                      <a:pt x="1167" y="2557"/>
                      <a:pt x="0" y="1430"/>
                      <a:pt x="0" y="0"/>
                    </a:cubicBezTo>
                    <a:close/>
                  </a:path>
                </a:pathLst>
              </a:custGeom>
              <a:solidFill>
                <a:srgbClr val="DE72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9"/>
              <p:cNvSpPr/>
              <p:nvPr/>
            </p:nvSpPr>
            <p:spPr>
              <a:xfrm>
                <a:off x="1537875" y="1158625"/>
                <a:ext cx="510100" cy="356350"/>
              </a:xfrm>
              <a:custGeom>
                <a:avLst/>
                <a:gdLst/>
                <a:ahLst/>
                <a:cxnLst/>
                <a:rect l="l" t="t" r="r" b="b"/>
                <a:pathLst>
                  <a:path w="20404" h="14254" extrusionOk="0">
                    <a:moveTo>
                      <a:pt x="20404" y="1"/>
                    </a:moveTo>
                    <a:lnTo>
                      <a:pt x="3291" y="3211"/>
                    </a:lnTo>
                    <a:lnTo>
                      <a:pt x="2906" y="3359"/>
                    </a:lnTo>
                    <a:cubicBezTo>
                      <a:pt x="1147" y="4041"/>
                      <a:pt x="1" y="5748"/>
                      <a:pt x="37" y="7635"/>
                    </a:cubicBezTo>
                    <a:lnTo>
                      <a:pt x="102" y="10981"/>
                    </a:lnTo>
                    <a:cubicBezTo>
                      <a:pt x="137" y="12828"/>
                      <a:pt x="1652" y="14254"/>
                      <a:pt x="3431" y="14254"/>
                    </a:cubicBezTo>
                    <a:cubicBezTo>
                      <a:pt x="3617" y="14254"/>
                      <a:pt x="3805" y="14238"/>
                      <a:pt x="3995" y="14206"/>
                    </a:cubicBezTo>
                    <a:lnTo>
                      <a:pt x="16738" y="12040"/>
                    </a:lnTo>
                    <a:lnTo>
                      <a:pt x="7892" y="13543"/>
                    </a:lnTo>
                    <a:cubicBezTo>
                      <a:pt x="7819" y="13555"/>
                      <a:pt x="7746" y="13561"/>
                      <a:pt x="7674" y="13561"/>
                    </a:cubicBezTo>
                    <a:cubicBezTo>
                      <a:pt x="6981" y="13561"/>
                      <a:pt x="6393" y="12999"/>
                      <a:pt x="6393" y="12278"/>
                    </a:cubicBezTo>
                    <a:lnTo>
                      <a:pt x="6393" y="6871"/>
                    </a:lnTo>
                    <a:cubicBezTo>
                      <a:pt x="6393" y="4788"/>
                      <a:pt x="7825" y="2978"/>
                      <a:pt x="9852" y="2498"/>
                    </a:cubicBezTo>
                    <a:lnTo>
                      <a:pt x="20404" y="1"/>
                    </a:lnTo>
                    <a:close/>
                  </a:path>
                </a:pathLst>
              </a:custGeom>
              <a:solidFill>
                <a:srgbClr val="EBA5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9"/>
              <p:cNvSpPr/>
              <p:nvPr/>
            </p:nvSpPr>
            <p:spPr>
              <a:xfrm>
                <a:off x="1443675" y="803800"/>
                <a:ext cx="2205325" cy="1911100"/>
              </a:xfrm>
              <a:custGeom>
                <a:avLst/>
                <a:gdLst/>
                <a:ahLst/>
                <a:cxnLst/>
                <a:rect l="l" t="t" r="r" b="b"/>
                <a:pathLst>
                  <a:path w="88213" h="76444" extrusionOk="0">
                    <a:moveTo>
                      <a:pt x="38209" y="0"/>
                    </a:moveTo>
                    <a:cubicBezTo>
                      <a:pt x="35238" y="0"/>
                      <a:pt x="32278" y="503"/>
                      <a:pt x="29456" y="1496"/>
                    </a:cubicBezTo>
                    <a:lnTo>
                      <a:pt x="10060" y="8325"/>
                    </a:lnTo>
                    <a:cubicBezTo>
                      <a:pt x="8263" y="8957"/>
                      <a:pt x="7059" y="10656"/>
                      <a:pt x="7059" y="12561"/>
                    </a:cubicBezTo>
                    <a:lnTo>
                      <a:pt x="7059" y="17404"/>
                    </a:lnTo>
                    <a:lnTo>
                      <a:pt x="6674" y="17552"/>
                    </a:lnTo>
                    <a:cubicBezTo>
                      <a:pt x="4915" y="18234"/>
                      <a:pt x="3769" y="19941"/>
                      <a:pt x="3805" y="21828"/>
                    </a:cubicBezTo>
                    <a:lnTo>
                      <a:pt x="3959" y="29809"/>
                    </a:lnTo>
                    <a:lnTo>
                      <a:pt x="2903" y="30208"/>
                    </a:lnTo>
                    <a:cubicBezTo>
                      <a:pt x="1156" y="30869"/>
                      <a:pt x="1" y="32542"/>
                      <a:pt x="1" y="34410"/>
                    </a:cubicBezTo>
                    <a:lnTo>
                      <a:pt x="1" y="38750"/>
                    </a:lnTo>
                    <a:cubicBezTo>
                      <a:pt x="1" y="41076"/>
                      <a:pt x="1775" y="43016"/>
                      <a:pt x="4091" y="43225"/>
                    </a:cubicBezTo>
                    <a:lnTo>
                      <a:pt x="8343" y="43607"/>
                    </a:lnTo>
                    <a:lnTo>
                      <a:pt x="6614" y="44269"/>
                    </a:lnTo>
                    <a:cubicBezTo>
                      <a:pt x="4628" y="45029"/>
                      <a:pt x="3316" y="46936"/>
                      <a:pt x="3316" y="49063"/>
                    </a:cubicBezTo>
                    <a:lnTo>
                      <a:pt x="3316" y="53622"/>
                    </a:lnTo>
                    <a:cubicBezTo>
                      <a:pt x="3316" y="56387"/>
                      <a:pt x="5508" y="58656"/>
                      <a:pt x="8273" y="58751"/>
                    </a:cubicBezTo>
                    <a:lnTo>
                      <a:pt x="43149" y="59909"/>
                    </a:lnTo>
                    <a:cubicBezTo>
                      <a:pt x="46626" y="60025"/>
                      <a:pt x="49378" y="62891"/>
                      <a:pt x="49353" y="66369"/>
                    </a:cubicBezTo>
                    <a:lnTo>
                      <a:pt x="49280" y="76443"/>
                    </a:lnTo>
                    <a:lnTo>
                      <a:pt x="59142" y="69111"/>
                    </a:lnTo>
                    <a:cubicBezTo>
                      <a:pt x="62603" y="66537"/>
                      <a:pt x="65510" y="63293"/>
                      <a:pt x="67688" y="59571"/>
                    </a:cubicBezTo>
                    <a:lnTo>
                      <a:pt x="79787" y="38901"/>
                    </a:lnTo>
                    <a:lnTo>
                      <a:pt x="88213" y="38962"/>
                    </a:lnTo>
                    <a:lnTo>
                      <a:pt x="88213" y="5967"/>
                    </a:lnTo>
                    <a:lnTo>
                      <a:pt x="81071" y="6066"/>
                    </a:lnTo>
                    <a:lnTo>
                      <a:pt x="42076" y="285"/>
                    </a:lnTo>
                    <a:cubicBezTo>
                      <a:pt x="40792" y="95"/>
                      <a:pt x="39500" y="0"/>
                      <a:pt x="382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2" name="Google Shape;202;p9"/>
            <p:cNvGrpSpPr/>
            <p:nvPr/>
          </p:nvGrpSpPr>
          <p:grpSpPr>
            <a:xfrm rot="10800000">
              <a:off x="4241173" y="908252"/>
              <a:ext cx="661653" cy="735222"/>
              <a:chOff x="5501900" y="3818950"/>
              <a:chExt cx="673850" cy="748775"/>
            </a:xfrm>
          </p:grpSpPr>
          <p:sp>
            <p:nvSpPr>
              <p:cNvPr id="203" name="Google Shape;203;p9"/>
              <p:cNvSpPr/>
              <p:nvPr/>
            </p:nvSpPr>
            <p:spPr>
              <a:xfrm>
                <a:off x="5501900" y="3818950"/>
                <a:ext cx="673850" cy="166875"/>
              </a:xfrm>
              <a:custGeom>
                <a:avLst/>
                <a:gdLst/>
                <a:ahLst/>
                <a:cxnLst/>
                <a:rect l="l" t="t" r="r" b="b"/>
                <a:pathLst>
                  <a:path w="26954" h="6675" extrusionOk="0">
                    <a:moveTo>
                      <a:pt x="18611" y="1"/>
                    </a:moveTo>
                    <a:lnTo>
                      <a:pt x="1" y="2140"/>
                    </a:lnTo>
                    <a:lnTo>
                      <a:pt x="12211" y="1804"/>
                    </a:lnTo>
                    <a:lnTo>
                      <a:pt x="21679" y="1544"/>
                    </a:lnTo>
                    <a:cubicBezTo>
                      <a:pt x="21727" y="1542"/>
                      <a:pt x="21775" y="1542"/>
                      <a:pt x="21822" y="1542"/>
                    </a:cubicBezTo>
                    <a:cubicBezTo>
                      <a:pt x="24646" y="1542"/>
                      <a:pt x="26954" y="3833"/>
                      <a:pt x="26954" y="6675"/>
                    </a:cubicBezTo>
                    <a:lnTo>
                      <a:pt x="26954" y="4856"/>
                    </a:lnTo>
                    <a:cubicBezTo>
                      <a:pt x="26954" y="2530"/>
                      <a:pt x="25178" y="589"/>
                      <a:pt x="22862" y="381"/>
                    </a:cubicBezTo>
                    <a:lnTo>
                      <a:pt x="1861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4" name="Google Shape;204;p9"/>
              <p:cNvSpPr/>
              <p:nvPr/>
            </p:nvSpPr>
            <p:spPr>
              <a:xfrm>
                <a:off x="5512625" y="4163875"/>
                <a:ext cx="566400" cy="115900"/>
              </a:xfrm>
              <a:custGeom>
                <a:avLst/>
                <a:gdLst/>
                <a:ahLst/>
                <a:cxnLst/>
                <a:rect l="l" t="t" r="r" b="b"/>
                <a:pathLst>
                  <a:path w="22656" h="4636" extrusionOk="0">
                    <a:moveTo>
                      <a:pt x="22568" y="1"/>
                    </a:moveTo>
                    <a:lnTo>
                      <a:pt x="1" y="4599"/>
                    </a:lnTo>
                    <a:lnTo>
                      <a:pt x="1" y="4599"/>
                    </a:lnTo>
                    <a:lnTo>
                      <a:pt x="6019" y="3576"/>
                    </a:lnTo>
                    <a:lnTo>
                      <a:pt x="18762" y="1410"/>
                    </a:lnTo>
                    <a:cubicBezTo>
                      <a:pt x="18952" y="1378"/>
                      <a:pt x="19140" y="1363"/>
                      <a:pt x="19326" y="1363"/>
                    </a:cubicBezTo>
                    <a:cubicBezTo>
                      <a:pt x="21105" y="1363"/>
                      <a:pt x="22620" y="2789"/>
                      <a:pt x="22656" y="4635"/>
                    </a:cubicBezTo>
                    <a:lnTo>
                      <a:pt x="2256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5" name="Google Shape;205;p9"/>
              <p:cNvSpPr/>
              <p:nvPr/>
            </p:nvSpPr>
            <p:spPr>
              <a:xfrm>
                <a:off x="5571450" y="4474050"/>
                <a:ext cx="427825" cy="93675"/>
              </a:xfrm>
              <a:custGeom>
                <a:avLst/>
                <a:gdLst/>
                <a:ahLst/>
                <a:cxnLst/>
                <a:rect l="l" t="t" r="r" b="b"/>
                <a:pathLst>
                  <a:path w="17113" h="3747" extrusionOk="0">
                    <a:moveTo>
                      <a:pt x="17113" y="0"/>
                    </a:moveTo>
                    <a:lnTo>
                      <a:pt x="0" y="3207"/>
                    </a:lnTo>
                    <a:lnTo>
                      <a:pt x="14201" y="1215"/>
                    </a:lnTo>
                    <a:cubicBezTo>
                      <a:pt x="14323" y="1198"/>
                      <a:pt x="14443" y="1190"/>
                      <a:pt x="14562" y="1190"/>
                    </a:cubicBezTo>
                    <a:cubicBezTo>
                      <a:pt x="15947" y="1190"/>
                      <a:pt x="17113" y="2316"/>
                      <a:pt x="17113" y="3746"/>
                    </a:cubicBezTo>
                    <a:lnTo>
                      <a:pt x="171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206" name="Google Shape;206;p9"/>
          <p:cNvSpPr txBox="1">
            <a:spLocks noGrp="1"/>
          </p:cNvSpPr>
          <p:nvPr>
            <p:ph type="title"/>
          </p:nvPr>
        </p:nvSpPr>
        <p:spPr>
          <a:xfrm>
            <a:off x="960000" y="999745"/>
            <a:ext cx="10272000" cy="924800"/>
          </a:xfrm>
          <a:prstGeom prst="rect">
            <a:avLst/>
          </a:prstGeom>
        </p:spPr>
        <p:txBody>
          <a:bodyPr spcFirstLastPara="1" wrap="square" lIns="91425" tIns="91425" rIns="91425" bIns="91425" anchor="ctr" anchorCtr="0">
            <a:noAutofit/>
          </a:bodyPr>
          <a:lstStyle>
            <a:lvl1pPr lvl="0" rtl="0">
              <a:spcBef>
                <a:spcPts val="0"/>
              </a:spcBef>
              <a:spcAft>
                <a:spcPts val="0"/>
              </a:spcAft>
              <a:buSzPts val="3400"/>
              <a:buNone/>
              <a:defRPr/>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207" name="Google Shape;207;p9"/>
          <p:cNvSpPr txBox="1">
            <a:spLocks noGrp="1"/>
          </p:cNvSpPr>
          <p:nvPr>
            <p:ph type="subTitle" idx="1"/>
          </p:nvPr>
        </p:nvSpPr>
        <p:spPr>
          <a:xfrm>
            <a:off x="960000" y="2814333"/>
            <a:ext cx="4479600" cy="292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endParaRPr/>
          </a:p>
        </p:txBody>
      </p:sp>
    </p:spTree>
    <p:extLst>
      <p:ext uri="{BB962C8B-B14F-4D97-AF65-F5344CB8AC3E}">
        <p14:creationId xmlns:p14="http://schemas.microsoft.com/office/powerpoint/2010/main" val="13650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13"/>
        <p:cNvGrpSpPr/>
        <p:nvPr/>
      </p:nvGrpSpPr>
      <p:grpSpPr>
        <a:xfrm>
          <a:off x="0" y="0"/>
          <a:ext cx="0" cy="0"/>
          <a:chOff x="0" y="0"/>
          <a:chExt cx="0" cy="0"/>
        </a:xfrm>
      </p:grpSpPr>
    </p:spTree>
    <p:extLst>
      <p:ext uri="{BB962C8B-B14F-4D97-AF65-F5344CB8AC3E}">
        <p14:creationId xmlns:p14="http://schemas.microsoft.com/office/powerpoint/2010/main" val="29044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250"/>
        <p:cNvGrpSpPr/>
        <p:nvPr/>
      </p:nvGrpSpPr>
      <p:grpSpPr>
        <a:xfrm>
          <a:off x="0" y="0"/>
          <a:ext cx="0" cy="0"/>
          <a:chOff x="0" y="0"/>
          <a:chExt cx="0" cy="0"/>
        </a:xfrm>
      </p:grpSpPr>
      <p:sp>
        <p:nvSpPr>
          <p:cNvPr id="251" name="Google Shape;251;p15"/>
          <p:cNvSpPr txBox="1">
            <a:spLocks noGrp="1"/>
          </p:cNvSpPr>
          <p:nvPr>
            <p:ph type="title"/>
          </p:nvPr>
        </p:nvSpPr>
        <p:spPr>
          <a:xfrm>
            <a:off x="4307433" y="2867800"/>
            <a:ext cx="6933600" cy="112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800"/>
            </a:lvl1pPr>
            <a:lvl2pPr lvl="1" algn="r" rtl="0">
              <a:spcBef>
                <a:spcPts val="0"/>
              </a:spcBef>
              <a:spcAft>
                <a:spcPts val="0"/>
              </a:spcAft>
              <a:buSzPts val="3600"/>
              <a:buFont typeface="Permanent Marker"/>
              <a:buNone/>
              <a:defRPr sz="4800">
                <a:latin typeface="Permanent Marker"/>
                <a:ea typeface="Permanent Marker"/>
                <a:cs typeface="Permanent Marker"/>
                <a:sym typeface="Permanent Marker"/>
              </a:defRPr>
            </a:lvl2pPr>
            <a:lvl3pPr lvl="2" algn="r" rtl="0">
              <a:spcBef>
                <a:spcPts val="0"/>
              </a:spcBef>
              <a:spcAft>
                <a:spcPts val="0"/>
              </a:spcAft>
              <a:buSzPts val="3600"/>
              <a:buFont typeface="Permanent Marker"/>
              <a:buNone/>
              <a:defRPr sz="4800">
                <a:latin typeface="Permanent Marker"/>
                <a:ea typeface="Permanent Marker"/>
                <a:cs typeface="Permanent Marker"/>
                <a:sym typeface="Permanent Marker"/>
              </a:defRPr>
            </a:lvl3pPr>
            <a:lvl4pPr lvl="3" algn="r" rtl="0">
              <a:spcBef>
                <a:spcPts val="0"/>
              </a:spcBef>
              <a:spcAft>
                <a:spcPts val="0"/>
              </a:spcAft>
              <a:buSzPts val="3600"/>
              <a:buFont typeface="Permanent Marker"/>
              <a:buNone/>
              <a:defRPr sz="4800">
                <a:latin typeface="Permanent Marker"/>
                <a:ea typeface="Permanent Marker"/>
                <a:cs typeface="Permanent Marker"/>
                <a:sym typeface="Permanent Marker"/>
              </a:defRPr>
            </a:lvl4pPr>
            <a:lvl5pPr lvl="4" algn="r" rtl="0">
              <a:spcBef>
                <a:spcPts val="0"/>
              </a:spcBef>
              <a:spcAft>
                <a:spcPts val="0"/>
              </a:spcAft>
              <a:buSzPts val="3600"/>
              <a:buFont typeface="Permanent Marker"/>
              <a:buNone/>
              <a:defRPr sz="4800">
                <a:latin typeface="Permanent Marker"/>
                <a:ea typeface="Permanent Marker"/>
                <a:cs typeface="Permanent Marker"/>
                <a:sym typeface="Permanent Marker"/>
              </a:defRPr>
            </a:lvl5pPr>
            <a:lvl6pPr lvl="5" algn="r" rtl="0">
              <a:spcBef>
                <a:spcPts val="0"/>
              </a:spcBef>
              <a:spcAft>
                <a:spcPts val="0"/>
              </a:spcAft>
              <a:buSzPts val="3600"/>
              <a:buFont typeface="Permanent Marker"/>
              <a:buNone/>
              <a:defRPr sz="4800">
                <a:latin typeface="Permanent Marker"/>
                <a:ea typeface="Permanent Marker"/>
                <a:cs typeface="Permanent Marker"/>
                <a:sym typeface="Permanent Marker"/>
              </a:defRPr>
            </a:lvl6pPr>
            <a:lvl7pPr lvl="6" algn="r" rtl="0">
              <a:spcBef>
                <a:spcPts val="0"/>
              </a:spcBef>
              <a:spcAft>
                <a:spcPts val="0"/>
              </a:spcAft>
              <a:buSzPts val="3600"/>
              <a:buFont typeface="Permanent Marker"/>
              <a:buNone/>
              <a:defRPr sz="4800">
                <a:latin typeface="Permanent Marker"/>
                <a:ea typeface="Permanent Marker"/>
                <a:cs typeface="Permanent Marker"/>
                <a:sym typeface="Permanent Marker"/>
              </a:defRPr>
            </a:lvl7pPr>
            <a:lvl8pPr lvl="7" algn="r" rtl="0">
              <a:spcBef>
                <a:spcPts val="0"/>
              </a:spcBef>
              <a:spcAft>
                <a:spcPts val="0"/>
              </a:spcAft>
              <a:buSzPts val="3600"/>
              <a:buFont typeface="Permanent Marker"/>
              <a:buNone/>
              <a:defRPr sz="4800">
                <a:latin typeface="Permanent Marker"/>
                <a:ea typeface="Permanent Marker"/>
                <a:cs typeface="Permanent Marker"/>
                <a:sym typeface="Permanent Marker"/>
              </a:defRPr>
            </a:lvl8pPr>
            <a:lvl9pPr lvl="8" algn="r" rtl="0">
              <a:spcBef>
                <a:spcPts val="0"/>
              </a:spcBef>
              <a:spcAft>
                <a:spcPts val="0"/>
              </a:spcAft>
              <a:buSzPts val="3600"/>
              <a:buFont typeface="Permanent Marker"/>
              <a:buNone/>
              <a:defRPr sz="4800">
                <a:latin typeface="Permanent Marker"/>
                <a:ea typeface="Permanent Marker"/>
                <a:cs typeface="Permanent Marker"/>
                <a:sym typeface="Permanent Marker"/>
              </a:defRPr>
            </a:lvl9pPr>
          </a:lstStyle>
          <a:p>
            <a:endParaRPr/>
          </a:p>
        </p:txBody>
      </p:sp>
      <p:sp>
        <p:nvSpPr>
          <p:cNvPr id="252" name="Google Shape;252;p15"/>
          <p:cNvSpPr txBox="1">
            <a:spLocks noGrp="1"/>
          </p:cNvSpPr>
          <p:nvPr>
            <p:ph type="subTitle" idx="1"/>
          </p:nvPr>
        </p:nvSpPr>
        <p:spPr>
          <a:xfrm>
            <a:off x="7137400" y="4042733"/>
            <a:ext cx="4104000" cy="48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600"/>
              <a:buNone/>
              <a:defRPr/>
            </a:lvl1pPr>
            <a:lvl2pPr lvl="1" algn="r" rtl="0">
              <a:spcBef>
                <a:spcPts val="0"/>
              </a:spcBef>
              <a:spcAft>
                <a:spcPts val="0"/>
              </a:spcAft>
              <a:buSzPts val="1600"/>
              <a:buNone/>
              <a:defRPr/>
            </a:lvl2pPr>
            <a:lvl3pPr lvl="2" algn="r" rtl="0">
              <a:spcBef>
                <a:spcPts val="0"/>
              </a:spcBef>
              <a:spcAft>
                <a:spcPts val="0"/>
              </a:spcAft>
              <a:buSzPts val="1600"/>
              <a:buNone/>
              <a:defRPr/>
            </a:lvl3pPr>
            <a:lvl4pPr lvl="3" algn="r" rtl="0">
              <a:spcBef>
                <a:spcPts val="0"/>
              </a:spcBef>
              <a:spcAft>
                <a:spcPts val="0"/>
              </a:spcAft>
              <a:buSzPts val="1600"/>
              <a:buNone/>
              <a:defRPr/>
            </a:lvl4pPr>
            <a:lvl5pPr lvl="4" algn="r" rtl="0">
              <a:spcBef>
                <a:spcPts val="0"/>
              </a:spcBef>
              <a:spcAft>
                <a:spcPts val="0"/>
              </a:spcAft>
              <a:buSzPts val="1600"/>
              <a:buNone/>
              <a:defRPr/>
            </a:lvl5pPr>
            <a:lvl6pPr lvl="5" algn="r" rtl="0">
              <a:spcBef>
                <a:spcPts val="0"/>
              </a:spcBef>
              <a:spcAft>
                <a:spcPts val="0"/>
              </a:spcAft>
              <a:buSzPts val="1600"/>
              <a:buNone/>
              <a:defRPr/>
            </a:lvl6pPr>
            <a:lvl7pPr lvl="6" algn="r" rtl="0">
              <a:spcBef>
                <a:spcPts val="0"/>
              </a:spcBef>
              <a:spcAft>
                <a:spcPts val="0"/>
              </a:spcAft>
              <a:buSzPts val="1600"/>
              <a:buNone/>
              <a:defRPr/>
            </a:lvl7pPr>
            <a:lvl8pPr lvl="7" algn="r" rtl="0">
              <a:spcBef>
                <a:spcPts val="0"/>
              </a:spcBef>
              <a:spcAft>
                <a:spcPts val="0"/>
              </a:spcAft>
              <a:buSzPts val="1600"/>
              <a:buNone/>
              <a:defRPr/>
            </a:lvl8pPr>
            <a:lvl9pPr lvl="8" algn="r" rtl="0">
              <a:spcBef>
                <a:spcPts val="0"/>
              </a:spcBef>
              <a:spcAft>
                <a:spcPts val="0"/>
              </a:spcAft>
              <a:buSzPts val="1600"/>
              <a:buNone/>
              <a:defRPr/>
            </a:lvl9pPr>
          </a:lstStyle>
          <a:p>
            <a:endParaRPr/>
          </a:p>
        </p:txBody>
      </p:sp>
      <p:sp>
        <p:nvSpPr>
          <p:cNvPr id="253" name="Google Shape;253;p15"/>
          <p:cNvSpPr txBox="1">
            <a:spLocks noGrp="1"/>
          </p:cNvSpPr>
          <p:nvPr>
            <p:ph type="title" idx="2" hasCustomPrompt="1"/>
          </p:nvPr>
        </p:nvSpPr>
        <p:spPr>
          <a:xfrm>
            <a:off x="7761033" y="1577333"/>
            <a:ext cx="3480000" cy="160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5"/>
              </a:buClr>
              <a:buSzPts val="9000"/>
              <a:buNone/>
              <a:defRPr sz="12000">
                <a:solidFill>
                  <a:schemeClr val="accent5"/>
                </a:solidFill>
              </a:defRPr>
            </a:lvl1pPr>
            <a:lvl2pPr lvl="1" algn="r" rtl="0">
              <a:spcBef>
                <a:spcPts val="0"/>
              </a:spcBef>
              <a:spcAft>
                <a:spcPts val="0"/>
              </a:spcAft>
              <a:buSzPts val="9000"/>
              <a:buFont typeface="Permanent Marker"/>
              <a:buNone/>
              <a:defRPr sz="12000">
                <a:latin typeface="Permanent Marker"/>
                <a:ea typeface="Permanent Marker"/>
                <a:cs typeface="Permanent Marker"/>
                <a:sym typeface="Permanent Marker"/>
              </a:defRPr>
            </a:lvl2pPr>
            <a:lvl3pPr lvl="2" algn="r" rtl="0">
              <a:spcBef>
                <a:spcPts val="0"/>
              </a:spcBef>
              <a:spcAft>
                <a:spcPts val="0"/>
              </a:spcAft>
              <a:buSzPts val="9000"/>
              <a:buFont typeface="Permanent Marker"/>
              <a:buNone/>
              <a:defRPr sz="12000">
                <a:latin typeface="Permanent Marker"/>
                <a:ea typeface="Permanent Marker"/>
                <a:cs typeface="Permanent Marker"/>
                <a:sym typeface="Permanent Marker"/>
              </a:defRPr>
            </a:lvl3pPr>
            <a:lvl4pPr lvl="3" algn="r" rtl="0">
              <a:spcBef>
                <a:spcPts val="0"/>
              </a:spcBef>
              <a:spcAft>
                <a:spcPts val="0"/>
              </a:spcAft>
              <a:buSzPts val="9000"/>
              <a:buFont typeface="Permanent Marker"/>
              <a:buNone/>
              <a:defRPr sz="12000">
                <a:latin typeface="Permanent Marker"/>
                <a:ea typeface="Permanent Marker"/>
                <a:cs typeface="Permanent Marker"/>
                <a:sym typeface="Permanent Marker"/>
              </a:defRPr>
            </a:lvl4pPr>
            <a:lvl5pPr lvl="4" algn="r" rtl="0">
              <a:spcBef>
                <a:spcPts val="0"/>
              </a:spcBef>
              <a:spcAft>
                <a:spcPts val="0"/>
              </a:spcAft>
              <a:buSzPts val="9000"/>
              <a:buFont typeface="Permanent Marker"/>
              <a:buNone/>
              <a:defRPr sz="12000">
                <a:latin typeface="Permanent Marker"/>
                <a:ea typeface="Permanent Marker"/>
                <a:cs typeface="Permanent Marker"/>
                <a:sym typeface="Permanent Marker"/>
              </a:defRPr>
            </a:lvl5pPr>
            <a:lvl6pPr lvl="5" algn="r" rtl="0">
              <a:spcBef>
                <a:spcPts val="0"/>
              </a:spcBef>
              <a:spcAft>
                <a:spcPts val="0"/>
              </a:spcAft>
              <a:buSzPts val="9000"/>
              <a:buFont typeface="Permanent Marker"/>
              <a:buNone/>
              <a:defRPr sz="12000">
                <a:latin typeface="Permanent Marker"/>
                <a:ea typeface="Permanent Marker"/>
                <a:cs typeface="Permanent Marker"/>
                <a:sym typeface="Permanent Marker"/>
              </a:defRPr>
            </a:lvl6pPr>
            <a:lvl7pPr lvl="6" algn="r" rtl="0">
              <a:spcBef>
                <a:spcPts val="0"/>
              </a:spcBef>
              <a:spcAft>
                <a:spcPts val="0"/>
              </a:spcAft>
              <a:buSzPts val="9000"/>
              <a:buFont typeface="Permanent Marker"/>
              <a:buNone/>
              <a:defRPr sz="12000">
                <a:latin typeface="Permanent Marker"/>
                <a:ea typeface="Permanent Marker"/>
                <a:cs typeface="Permanent Marker"/>
                <a:sym typeface="Permanent Marker"/>
              </a:defRPr>
            </a:lvl7pPr>
            <a:lvl8pPr lvl="7" algn="r" rtl="0">
              <a:spcBef>
                <a:spcPts val="0"/>
              </a:spcBef>
              <a:spcAft>
                <a:spcPts val="0"/>
              </a:spcAft>
              <a:buSzPts val="9000"/>
              <a:buFont typeface="Permanent Marker"/>
              <a:buNone/>
              <a:defRPr sz="12000">
                <a:latin typeface="Permanent Marker"/>
                <a:ea typeface="Permanent Marker"/>
                <a:cs typeface="Permanent Marker"/>
                <a:sym typeface="Permanent Marker"/>
              </a:defRPr>
            </a:lvl8pPr>
            <a:lvl9pPr lvl="8" algn="r" rtl="0">
              <a:spcBef>
                <a:spcPts val="0"/>
              </a:spcBef>
              <a:spcAft>
                <a:spcPts val="0"/>
              </a:spcAft>
              <a:buSzPts val="9000"/>
              <a:buFont typeface="Permanent Marker"/>
              <a:buNone/>
              <a:defRPr sz="12000">
                <a:latin typeface="Permanent Marker"/>
                <a:ea typeface="Permanent Marker"/>
                <a:cs typeface="Permanent Marker"/>
                <a:sym typeface="Permanent Marker"/>
              </a:defRPr>
            </a:lvl9pPr>
          </a:lstStyle>
          <a:p>
            <a:r>
              <a:t>xx%</a:t>
            </a:r>
          </a:p>
        </p:txBody>
      </p:sp>
    </p:spTree>
    <p:extLst>
      <p:ext uri="{BB962C8B-B14F-4D97-AF65-F5344CB8AC3E}">
        <p14:creationId xmlns:p14="http://schemas.microsoft.com/office/powerpoint/2010/main" val="101408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s ">
  <p:cSld name="Thanks ">
    <p:spTree>
      <p:nvGrpSpPr>
        <p:cNvPr id="1" name="Shape 334"/>
        <p:cNvGrpSpPr/>
        <p:nvPr/>
      </p:nvGrpSpPr>
      <p:grpSpPr>
        <a:xfrm>
          <a:off x="0" y="0"/>
          <a:ext cx="0" cy="0"/>
          <a:chOff x="0" y="0"/>
          <a:chExt cx="0" cy="0"/>
        </a:xfrm>
      </p:grpSpPr>
      <p:sp>
        <p:nvSpPr>
          <p:cNvPr id="335" name="Google Shape;335;p27"/>
          <p:cNvSpPr txBox="1">
            <a:spLocks noGrp="1"/>
          </p:cNvSpPr>
          <p:nvPr>
            <p:ph type="title"/>
          </p:nvPr>
        </p:nvSpPr>
        <p:spPr>
          <a:xfrm>
            <a:off x="960000" y="500367"/>
            <a:ext cx="5136000" cy="11640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sz="7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36" name="Google Shape;336;p27"/>
          <p:cNvSpPr txBox="1">
            <a:spLocks noGrp="1"/>
          </p:cNvSpPr>
          <p:nvPr>
            <p:ph type="subTitle" idx="1"/>
          </p:nvPr>
        </p:nvSpPr>
        <p:spPr>
          <a:xfrm>
            <a:off x="960000" y="1718433"/>
            <a:ext cx="4579600" cy="1902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133"/>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337" name="Google Shape;337;p27"/>
          <p:cNvSpPr txBox="1"/>
          <p:nvPr/>
        </p:nvSpPr>
        <p:spPr>
          <a:xfrm>
            <a:off x="960000" y="4648200"/>
            <a:ext cx="4374000" cy="863600"/>
          </a:xfrm>
          <a:prstGeom prst="rect">
            <a:avLst/>
          </a:prstGeom>
          <a:noFill/>
          <a:ln>
            <a:noFill/>
          </a:ln>
        </p:spPr>
        <p:txBody>
          <a:bodyPr spcFirstLastPara="1" wrap="square" lIns="121900" tIns="121900" rIns="121900" bIns="121900" anchor="ctr" anchorCtr="0">
            <a:noAutofit/>
          </a:bodyPr>
          <a:lstStyle/>
          <a:p>
            <a:pPr marL="0" lvl="0" indent="0" algn="l" rtl="0">
              <a:lnSpc>
                <a:spcPct val="100000"/>
              </a:lnSpc>
              <a:spcBef>
                <a:spcPts val="400"/>
              </a:spcBef>
              <a:spcAft>
                <a:spcPts val="0"/>
              </a:spcAft>
              <a:buNone/>
            </a:pPr>
            <a:r>
              <a:rPr lang="en" sz="1333" b="1">
                <a:solidFill>
                  <a:schemeClr val="dk1"/>
                </a:solidFill>
                <a:latin typeface="Open Sans"/>
                <a:ea typeface="Open Sans"/>
                <a:cs typeface="Open Sans"/>
                <a:sym typeface="Open Sans"/>
              </a:rPr>
              <a:t>CREDITS</a:t>
            </a:r>
            <a:r>
              <a:rPr lang="en" sz="1333">
                <a:solidFill>
                  <a:schemeClr val="dk1"/>
                </a:solidFill>
                <a:latin typeface="Open Sans"/>
                <a:ea typeface="Open Sans"/>
                <a:cs typeface="Open Sans"/>
                <a:sym typeface="Open Sans"/>
              </a:rPr>
              <a:t>: This presentation template was created by </a:t>
            </a:r>
            <a:r>
              <a:rPr lang="en" sz="1333" b="1">
                <a:solidFill>
                  <a:schemeClr val="dk1"/>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Slidesgo</a:t>
            </a:r>
            <a:r>
              <a:rPr lang="en" sz="1333">
                <a:solidFill>
                  <a:schemeClr val="dk1"/>
                </a:solidFill>
                <a:latin typeface="Open Sans"/>
                <a:ea typeface="Open Sans"/>
                <a:cs typeface="Open Sans"/>
                <a:sym typeface="Open Sans"/>
              </a:rPr>
              <a:t>, including icons by </a:t>
            </a:r>
            <a:r>
              <a:rPr lang="en" sz="1333" b="1">
                <a:solidFill>
                  <a:schemeClr val="dk1"/>
                </a:solidFill>
                <a:uFill>
                  <a:noFill/>
                </a:u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Flaticon</a:t>
            </a:r>
            <a:r>
              <a:rPr lang="en" sz="1333">
                <a:solidFill>
                  <a:schemeClr val="dk1"/>
                </a:solidFill>
                <a:latin typeface="Open Sans"/>
                <a:ea typeface="Open Sans"/>
                <a:cs typeface="Open Sans"/>
                <a:sym typeface="Open Sans"/>
              </a:rPr>
              <a:t>, infographics &amp; images by </a:t>
            </a:r>
            <a:r>
              <a:rPr lang="en" sz="1333" b="1">
                <a:solidFill>
                  <a:schemeClr val="dk1"/>
                </a:solidFill>
                <a:uFill>
                  <a:noFill/>
                </a:u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Freepik</a:t>
            </a:r>
            <a:endParaRPr sz="1333" b="1">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324078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338"/>
        <p:cNvGrpSpPr/>
        <p:nvPr/>
      </p:nvGrpSpPr>
      <p:grpSpPr>
        <a:xfrm>
          <a:off x="0" y="0"/>
          <a:ext cx="0" cy="0"/>
          <a:chOff x="0" y="0"/>
          <a:chExt cx="0" cy="0"/>
        </a:xfrm>
      </p:grpSpPr>
      <p:sp>
        <p:nvSpPr>
          <p:cNvPr id="339" name="Google Shape;339;p28"/>
          <p:cNvSpPr/>
          <p:nvPr/>
        </p:nvSpPr>
        <p:spPr>
          <a:xfrm flipH="1">
            <a:off x="8839216" y="464951"/>
            <a:ext cx="2997185" cy="5928087"/>
          </a:xfrm>
          <a:custGeom>
            <a:avLst/>
            <a:gdLst/>
            <a:ahLst/>
            <a:cxnLst/>
            <a:rect l="l" t="t" r="r" b="b"/>
            <a:pathLst>
              <a:path w="23296" h="48002" extrusionOk="0">
                <a:moveTo>
                  <a:pt x="13098" y="11448"/>
                </a:moveTo>
                <a:cubicBezTo>
                  <a:pt x="13196" y="11485"/>
                  <a:pt x="13303" y="11505"/>
                  <a:pt x="13405" y="11509"/>
                </a:cubicBezTo>
                <a:cubicBezTo>
                  <a:pt x="13753" y="11530"/>
                  <a:pt x="14097" y="11583"/>
                  <a:pt x="14436" y="11673"/>
                </a:cubicBezTo>
                <a:lnTo>
                  <a:pt x="14432" y="11673"/>
                </a:lnTo>
                <a:cubicBezTo>
                  <a:pt x="14637" y="11726"/>
                  <a:pt x="14841" y="11792"/>
                  <a:pt x="15038" y="11873"/>
                </a:cubicBezTo>
                <a:cubicBezTo>
                  <a:pt x="15062" y="11996"/>
                  <a:pt x="15074" y="12119"/>
                  <a:pt x="15083" y="12246"/>
                </a:cubicBezTo>
                <a:cubicBezTo>
                  <a:pt x="15070" y="12324"/>
                  <a:pt x="15050" y="12397"/>
                  <a:pt x="15017" y="12471"/>
                </a:cubicBezTo>
                <a:cubicBezTo>
                  <a:pt x="14952" y="12512"/>
                  <a:pt x="14931" y="12573"/>
                  <a:pt x="14817" y="12643"/>
                </a:cubicBezTo>
                <a:cubicBezTo>
                  <a:pt x="14723" y="12700"/>
                  <a:pt x="14608" y="12704"/>
                  <a:pt x="14502" y="12725"/>
                </a:cubicBezTo>
                <a:cubicBezTo>
                  <a:pt x="14469" y="12729"/>
                  <a:pt x="14436" y="12737"/>
                  <a:pt x="14408" y="12745"/>
                </a:cubicBezTo>
                <a:cubicBezTo>
                  <a:pt x="14015" y="12270"/>
                  <a:pt x="13597" y="11788"/>
                  <a:pt x="13098" y="11448"/>
                </a:cubicBezTo>
                <a:close/>
                <a:moveTo>
                  <a:pt x="1485" y="14234"/>
                </a:moveTo>
                <a:cubicBezTo>
                  <a:pt x="1485" y="14235"/>
                  <a:pt x="1484" y="14236"/>
                  <a:pt x="1483" y="14237"/>
                </a:cubicBezTo>
                <a:lnTo>
                  <a:pt x="1483" y="14237"/>
                </a:lnTo>
                <a:cubicBezTo>
                  <a:pt x="1484" y="14236"/>
                  <a:pt x="1485" y="14235"/>
                  <a:pt x="1485" y="14234"/>
                </a:cubicBezTo>
                <a:close/>
                <a:moveTo>
                  <a:pt x="2893" y="14280"/>
                </a:moveTo>
                <a:lnTo>
                  <a:pt x="2897" y="14349"/>
                </a:lnTo>
                <a:cubicBezTo>
                  <a:pt x="2742" y="14603"/>
                  <a:pt x="2586" y="14861"/>
                  <a:pt x="2439" y="15106"/>
                </a:cubicBezTo>
                <a:cubicBezTo>
                  <a:pt x="2439" y="15102"/>
                  <a:pt x="2439" y="15098"/>
                  <a:pt x="2439" y="15098"/>
                </a:cubicBezTo>
                <a:cubicBezTo>
                  <a:pt x="2512" y="14799"/>
                  <a:pt x="2586" y="14586"/>
                  <a:pt x="2660" y="14545"/>
                </a:cubicBezTo>
                <a:lnTo>
                  <a:pt x="2664" y="14545"/>
                </a:lnTo>
                <a:cubicBezTo>
                  <a:pt x="2766" y="14484"/>
                  <a:pt x="2844" y="14390"/>
                  <a:pt x="2893" y="14280"/>
                </a:cubicBezTo>
                <a:close/>
                <a:moveTo>
                  <a:pt x="8789" y="1"/>
                </a:moveTo>
                <a:cubicBezTo>
                  <a:pt x="8538" y="1"/>
                  <a:pt x="8303" y="203"/>
                  <a:pt x="8274" y="649"/>
                </a:cubicBezTo>
                <a:cubicBezTo>
                  <a:pt x="8138" y="490"/>
                  <a:pt x="7941" y="412"/>
                  <a:pt x="7746" y="412"/>
                </a:cubicBezTo>
                <a:cubicBezTo>
                  <a:pt x="7372" y="412"/>
                  <a:pt x="7007" y="699"/>
                  <a:pt x="7104" y="1243"/>
                </a:cubicBezTo>
                <a:cubicBezTo>
                  <a:pt x="7011" y="1167"/>
                  <a:pt x="6880" y="1129"/>
                  <a:pt x="6749" y="1129"/>
                </a:cubicBezTo>
                <a:cubicBezTo>
                  <a:pt x="6432" y="1129"/>
                  <a:pt x="6109" y="1348"/>
                  <a:pt x="6285" y="1787"/>
                </a:cubicBezTo>
                <a:cubicBezTo>
                  <a:pt x="6262" y="1779"/>
                  <a:pt x="6237" y="1775"/>
                  <a:pt x="6209" y="1775"/>
                </a:cubicBezTo>
                <a:cubicBezTo>
                  <a:pt x="5967" y="1775"/>
                  <a:pt x="5600" y="2070"/>
                  <a:pt x="5806" y="2331"/>
                </a:cubicBezTo>
                <a:cubicBezTo>
                  <a:pt x="5788" y="2328"/>
                  <a:pt x="5770" y="2326"/>
                  <a:pt x="5751" y="2326"/>
                </a:cubicBezTo>
                <a:cubicBezTo>
                  <a:pt x="5314" y="2326"/>
                  <a:pt x="4736" y="3176"/>
                  <a:pt x="5156" y="3596"/>
                </a:cubicBezTo>
                <a:cubicBezTo>
                  <a:pt x="5149" y="3595"/>
                  <a:pt x="5143" y="3595"/>
                  <a:pt x="5136" y="3595"/>
                </a:cubicBezTo>
                <a:cubicBezTo>
                  <a:pt x="4707" y="3595"/>
                  <a:pt x="4369" y="4378"/>
                  <a:pt x="4800" y="4709"/>
                </a:cubicBezTo>
                <a:cubicBezTo>
                  <a:pt x="4296" y="4995"/>
                  <a:pt x="4714" y="5511"/>
                  <a:pt x="4947" y="5719"/>
                </a:cubicBezTo>
                <a:cubicBezTo>
                  <a:pt x="4693" y="6366"/>
                  <a:pt x="5115" y="6595"/>
                  <a:pt x="5553" y="6624"/>
                </a:cubicBezTo>
                <a:cubicBezTo>
                  <a:pt x="5454" y="6922"/>
                  <a:pt x="5512" y="7111"/>
                  <a:pt x="5639" y="7217"/>
                </a:cubicBezTo>
                <a:cubicBezTo>
                  <a:pt x="5643" y="7233"/>
                  <a:pt x="5647" y="7246"/>
                  <a:pt x="5651" y="7258"/>
                </a:cubicBezTo>
                <a:cubicBezTo>
                  <a:pt x="5815" y="7884"/>
                  <a:pt x="6101" y="8142"/>
                  <a:pt x="6625" y="8178"/>
                </a:cubicBezTo>
                <a:cubicBezTo>
                  <a:pt x="6625" y="8183"/>
                  <a:pt x="6629" y="8183"/>
                  <a:pt x="6629" y="8187"/>
                </a:cubicBezTo>
                <a:cubicBezTo>
                  <a:pt x="6715" y="9021"/>
                  <a:pt x="7349" y="9427"/>
                  <a:pt x="7922" y="9733"/>
                </a:cubicBezTo>
                <a:lnTo>
                  <a:pt x="8409" y="9901"/>
                </a:lnTo>
                <a:cubicBezTo>
                  <a:pt x="8421" y="9991"/>
                  <a:pt x="8433" y="10085"/>
                  <a:pt x="8437" y="10175"/>
                </a:cubicBezTo>
                <a:lnTo>
                  <a:pt x="2521" y="10752"/>
                </a:lnTo>
                <a:lnTo>
                  <a:pt x="2647" y="11976"/>
                </a:lnTo>
                <a:cubicBezTo>
                  <a:pt x="2439" y="12229"/>
                  <a:pt x="2341" y="12565"/>
                  <a:pt x="2271" y="12901"/>
                </a:cubicBezTo>
                <a:cubicBezTo>
                  <a:pt x="2214" y="13207"/>
                  <a:pt x="1985" y="13694"/>
                  <a:pt x="1719" y="14206"/>
                </a:cubicBezTo>
                <a:cubicBezTo>
                  <a:pt x="1669" y="14181"/>
                  <a:pt x="1623" y="14166"/>
                  <a:pt x="1585" y="14166"/>
                </a:cubicBezTo>
                <a:cubicBezTo>
                  <a:pt x="1534" y="14166"/>
                  <a:pt x="1497" y="14193"/>
                  <a:pt x="1485" y="14263"/>
                </a:cubicBezTo>
                <a:cubicBezTo>
                  <a:pt x="1482" y="14250"/>
                  <a:pt x="1481" y="14242"/>
                  <a:pt x="1483" y="14237"/>
                </a:cubicBezTo>
                <a:lnTo>
                  <a:pt x="1483" y="14237"/>
                </a:lnTo>
                <a:cubicBezTo>
                  <a:pt x="1407" y="14351"/>
                  <a:pt x="1338" y="14473"/>
                  <a:pt x="1281" y="14603"/>
                </a:cubicBezTo>
                <a:cubicBezTo>
                  <a:pt x="1223" y="14746"/>
                  <a:pt x="1170" y="14672"/>
                  <a:pt x="1072" y="14758"/>
                </a:cubicBezTo>
                <a:cubicBezTo>
                  <a:pt x="962" y="14852"/>
                  <a:pt x="1113" y="14930"/>
                  <a:pt x="1052" y="15020"/>
                </a:cubicBezTo>
                <a:cubicBezTo>
                  <a:pt x="1015" y="15073"/>
                  <a:pt x="925" y="15028"/>
                  <a:pt x="880" y="15110"/>
                </a:cubicBezTo>
                <a:cubicBezTo>
                  <a:pt x="847" y="15159"/>
                  <a:pt x="851" y="15294"/>
                  <a:pt x="835" y="15360"/>
                </a:cubicBezTo>
                <a:cubicBezTo>
                  <a:pt x="732" y="15728"/>
                  <a:pt x="307" y="16861"/>
                  <a:pt x="180" y="17226"/>
                </a:cubicBezTo>
                <a:cubicBezTo>
                  <a:pt x="0" y="17741"/>
                  <a:pt x="184" y="18380"/>
                  <a:pt x="606" y="18723"/>
                </a:cubicBezTo>
                <a:cubicBezTo>
                  <a:pt x="667" y="18772"/>
                  <a:pt x="1117" y="18997"/>
                  <a:pt x="1359" y="19018"/>
                </a:cubicBezTo>
                <a:cubicBezTo>
                  <a:pt x="1379" y="19022"/>
                  <a:pt x="1399" y="19024"/>
                  <a:pt x="1420" y="19024"/>
                </a:cubicBezTo>
                <a:cubicBezTo>
                  <a:pt x="1440" y="19024"/>
                  <a:pt x="1461" y="19022"/>
                  <a:pt x="1481" y="19018"/>
                </a:cubicBezTo>
                <a:cubicBezTo>
                  <a:pt x="1907" y="18948"/>
                  <a:pt x="2582" y="18445"/>
                  <a:pt x="3257" y="17827"/>
                </a:cubicBezTo>
                <a:lnTo>
                  <a:pt x="3830" y="23355"/>
                </a:lnTo>
                <a:lnTo>
                  <a:pt x="4767" y="23261"/>
                </a:lnTo>
                <a:lnTo>
                  <a:pt x="4767" y="23261"/>
                </a:lnTo>
                <a:cubicBezTo>
                  <a:pt x="4710" y="23932"/>
                  <a:pt x="4652" y="24477"/>
                  <a:pt x="4591" y="24796"/>
                </a:cubicBezTo>
                <a:lnTo>
                  <a:pt x="4489" y="25324"/>
                </a:lnTo>
                <a:cubicBezTo>
                  <a:pt x="4751" y="25332"/>
                  <a:pt x="5013" y="25360"/>
                  <a:pt x="5270" y="25414"/>
                </a:cubicBezTo>
                <a:cubicBezTo>
                  <a:pt x="5266" y="29100"/>
                  <a:pt x="5909" y="33495"/>
                  <a:pt x="6375" y="37088"/>
                </a:cubicBezTo>
                <a:cubicBezTo>
                  <a:pt x="6453" y="37706"/>
                  <a:pt x="6572" y="38283"/>
                  <a:pt x="6608" y="38900"/>
                </a:cubicBezTo>
                <a:cubicBezTo>
                  <a:pt x="6645" y="39477"/>
                  <a:pt x="6494" y="39940"/>
                  <a:pt x="6453" y="40517"/>
                </a:cubicBezTo>
                <a:cubicBezTo>
                  <a:pt x="6453" y="41176"/>
                  <a:pt x="6801" y="41560"/>
                  <a:pt x="6915" y="42174"/>
                </a:cubicBezTo>
                <a:cubicBezTo>
                  <a:pt x="6993" y="42563"/>
                  <a:pt x="6915" y="43176"/>
                  <a:pt x="6915" y="43447"/>
                </a:cubicBezTo>
                <a:lnTo>
                  <a:pt x="6801" y="44179"/>
                </a:lnTo>
                <a:cubicBezTo>
                  <a:pt x="6948" y="44220"/>
                  <a:pt x="7099" y="44244"/>
                  <a:pt x="7255" y="44249"/>
                </a:cubicBezTo>
                <a:cubicBezTo>
                  <a:pt x="7247" y="44862"/>
                  <a:pt x="7414" y="45554"/>
                  <a:pt x="7075" y="46065"/>
                </a:cubicBezTo>
                <a:cubicBezTo>
                  <a:pt x="7026" y="46147"/>
                  <a:pt x="6964" y="46217"/>
                  <a:pt x="6895" y="46282"/>
                </a:cubicBezTo>
                <a:cubicBezTo>
                  <a:pt x="6625" y="46511"/>
                  <a:pt x="6105" y="46548"/>
                  <a:pt x="6048" y="46896"/>
                </a:cubicBezTo>
                <a:cubicBezTo>
                  <a:pt x="6040" y="46982"/>
                  <a:pt x="6044" y="47072"/>
                  <a:pt x="6072" y="47154"/>
                </a:cubicBezTo>
                <a:cubicBezTo>
                  <a:pt x="5737" y="47560"/>
                  <a:pt x="5699" y="47988"/>
                  <a:pt x="6540" y="47988"/>
                </a:cubicBezTo>
                <a:cubicBezTo>
                  <a:pt x="6581" y="47988"/>
                  <a:pt x="6624" y="47987"/>
                  <a:pt x="6670" y="47984"/>
                </a:cubicBezTo>
                <a:cubicBezTo>
                  <a:pt x="6759" y="47980"/>
                  <a:pt x="6851" y="47978"/>
                  <a:pt x="6945" y="47978"/>
                </a:cubicBezTo>
                <a:cubicBezTo>
                  <a:pt x="7277" y="47978"/>
                  <a:pt x="7632" y="48001"/>
                  <a:pt x="7969" y="48001"/>
                </a:cubicBezTo>
                <a:cubicBezTo>
                  <a:pt x="8114" y="48001"/>
                  <a:pt x="8256" y="47997"/>
                  <a:pt x="8392" y="47984"/>
                </a:cubicBezTo>
                <a:cubicBezTo>
                  <a:pt x="9084" y="47907"/>
                  <a:pt x="9293" y="47624"/>
                  <a:pt x="9113" y="46929"/>
                </a:cubicBezTo>
                <a:cubicBezTo>
                  <a:pt x="9497" y="46802"/>
                  <a:pt x="9755" y="46957"/>
                  <a:pt x="9755" y="46442"/>
                </a:cubicBezTo>
                <a:cubicBezTo>
                  <a:pt x="9755" y="46245"/>
                  <a:pt x="9718" y="46102"/>
                  <a:pt x="9645" y="46012"/>
                </a:cubicBezTo>
                <a:cubicBezTo>
                  <a:pt x="9722" y="45718"/>
                  <a:pt x="9473" y="45055"/>
                  <a:pt x="9383" y="44817"/>
                </a:cubicBezTo>
                <a:cubicBezTo>
                  <a:pt x="9305" y="44576"/>
                  <a:pt x="9248" y="44285"/>
                  <a:pt x="9117" y="44073"/>
                </a:cubicBezTo>
                <a:lnTo>
                  <a:pt x="9190" y="44064"/>
                </a:lnTo>
                <a:cubicBezTo>
                  <a:pt x="9420" y="43181"/>
                  <a:pt x="9305" y="42563"/>
                  <a:pt x="8957" y="41793"/>
                </a:cubicBezTo>
                <a:cubicBezTo>
                  <a:pt x="8687" y="41135"/>
                  <a:pt x="8843" y="40173"/>
                  <a:pt x="8765" y="39441"/>
                </a:cubicBezTo>
                <a:cubicBezTo>
                  <a:pt x="8573" y="37706"/>
                  <a:pt x="8765" y="35815"/>
                  <a:pt x="8765" y="34080"/>
                </a:cubicBezTo>
                <a:cubicBezTo>
                  <a:pt x="8765" y="31691"/>
                  <a:pt x="8650" y="28957"/>
                  <a:pt x="9264" y="26604"/>
                </a:cubicBezTo>
                <a:cubicBezTo>
                  <a:pt x="9420" y="27955"/>
                  <a:pt x="9804" y="29264"/>
                  <a:pt x="10037" y="30573"/>
                </a:cubicBezTo>
                <a:cubicBezTo>
                  <a:pt x="10230" y="31731"/>
                  <a:pt x="10614" y="33004"/>
                  <a:pt x="10651" y="34121"/>
                </a:cubicBezTo>
                <a:cubicBezTo>
                  <a:pt x="9996" y="34272"/>
                  <a:pt x="10344" y="35201"/>
                  <a:pt x="10267" y="35664"/>
                </a:cubicBezTo>
                <a:cubicBezTo>
                  <a:pt x="10189" y="36318"/>
                  <a:pt x="9960" y="36932"/>
                  <a:pt x="9960" y="37628"/>
                </a:cubicBezTo>
                <a:cubicBezTo>
                  <a:pt x="9960" y="38708"/>
                  <a:pt x="10037" y="40210"/>
                  <a:pt x="9534" y="41212"/>
                </a:cubicBezTo>
                <a:cubicBezTo>
                  <a:pt x="9657" y="41216"/>
                  <a:pt x="9780" y="41229"/>
                  <a:pt x="9898" y="41249"/>
                </a:cubicBezTo>
                <a:cubicBezTo>
                  <a:pt x="9890" y="42256"/>
                  <a:pt x="9788" y="43246"/>
                  <a:pt x="9845" y="44257"/>
                </a:cubicBezTo>
                <a:cubicBezTo>
                  <a:pt x="9866" y="44658"/>
                  <a:pt x="9841" y="45317"/>
                  <a:pt x="9972" y="45844"/>
                </a:cubicBezTo>
                <a:cubicBezTo>
                  <a:pt x="10082" y="46282"/>
                  <a:pt x="10303" y="46630"/>
                  <a:pt x="10749" y="46663"/>
                </a:cubicBezTo>
                <a:cubicBezTo>
                  <a:pt x="10832" y="46672"/>
                  <a:pt x="10921" y="46677"/>
                  <a:pt x="11014" y="46677"/>
                </a:cubicBezTo>
                <a:cubicBezTo>
                  <a:pt x="11355" y="46677"/>
                  <a:pt x="11740" y="46609"/>
                  <a:pt x="11981" y="46413"/>
                </a:cubicBezTo>
                <a:cubicBezTo>
                  <a:pt x="12177" y="46229"/>
                  <a:pt x="12222" y="45906"/>
                  <a:pt x="12214" y="45587"/>
                </a:cubicBezTo>
                <a:cubicBezTo>
                  <a:pt x="12206" y="45394"/>
                  <a:pt x="12186" y="45198"/>
                  <a:pt x="12157" y="45006"/>
                </a:cubicBezTo>
                <a:cubicBezTo>
                  <a:pt x="12038" y="44023"/>
                  <a:pt x="11731" y="43078"/>
                  <a:pt x="11519" y="42117"/>
                </a:cubicBezTo>
                <a:cubicBezTo>
                  <a:pt x="11486" y="41928"/>
                  <a:pt x="11457" y="41642"/>
                  <a:pt x="11400" y="41388"/>
                </a:cubicBezTo>
                <a:cubicBezTo>
                  <a:pt x="11547" y="41364"/>
                  <a:pt x="11678" y="41286"/>
                  <a:pt x="11768" y="41171"/>
                </a:cubicBezTo>
                <a:cubicBezTo>
                  <a:pt x="12272" y="40476"/>
                  <a:pt x="11731" y="39436"/>
                  <a:pt x="11961" y="38745"/>
                </a:cubicBezTo>
                <a:cubicBezTo>
                  <a:pt x="12308" y="37820"/>
                  <a:pt x="12578" y="37125"/>
                  <a:pt x="12734" y="36122"/>
                </a:cubicBezTo>
                <a:cubicBezTo>
                  <a:pt x="12853" y="35250"/>
                  <a:pt x="13037" y="34387"/>
                  <a:pt x="13274" y="33540"/>
                </a:cubicBezTo>
                <a:cubicBezTo>
                  <a:pt x="13700" y="31731"/>
                  <a:pt x="13123" y="29804"/>
                  <a:pt x="13045" y="27991"/>
                </a:cubicBezTo>
                <a:cubicBezTo>
                  <a:pt x="13004" y="27103"/>
                  <a:pt x="12930" y="26256"/>
                  <a:pt x="12889" y="25409"/>
                </a:cubicBezTo>
                <a:cubicBezTo>
                  <a:pt x="13135" y="25360"/>
                  <a:pt x="13385" y="25332"/>
                  <a:pt x="13638" y="25324"/>
                </a:cubicBezTo>
                <a:lnTo>
                  <a:pt x="13536" y="24796"/>
                </a:lnTo>
                <a:cubicBezTo>
                  <a:pt x="13250" y="23220"/>
                  <a:pt x="12963" y="15781"/>
                  <a:pt x="12820" y="15016"/>
                </a:cubicBezTo>
                <a:lnTo>
                  <a:pt x="12820" y="15016"/>
                </a:lnTo>
                <a:cubicBezTo>
                  <a:pt x="13319" y="15818"/>
                  <a:pt x="13810" y="16334"/>
                  <a:pt x="14567" y="17127"/>
                </a:cubicBezTo>
                <a:cubicBezTo>
                  <a:pt x="15034" y="17614"/>
                  <a:pt x="15414" y="18310"/>
                  <a:pt x="15967" y="18711"/>
                </a:cubicBezTo>
                <a:cubicBezTo>
                  <a:pt x="16081" y="18871"/>
                  <a:pt x="16249" y="18989"/>
                  <a:pt x="16437" y="19042"/>
                </a:cubicBezTo>
                <a:cubicBezTo>
                  <a:pt x="16627" y="19094"/>
                  <a:pt x="16844" y="19130"/>
                  <a:pt x="17060" y="19130"/>
                </a:cubicBezTo>
                <a:cubicBezTo>
                  <a:pt x="17459" y="19130"/>
                  <a:pt x="17851" y="19008"/>
                  <a:pt x="18045" y="18641"/>
                </a:cubicBezTo>
                <a:cubicBezTo>
                  <a:pt x="18102" y="18568"/>
                  <a:pt x="18147" y="18486"/>
                  <a:pt x="18180" y="18400"/>
                </a:cubicBezTo>
                <a:cubicBezTo>
                  <a:pt x="18319" y="18015"/>
                  <a:pt x="18233" y="17692"/>
                  <a:pt x="18062" y="17385"/>
                </a:cubicBezTo>
                <a:cubicBezTo>
                  <a:pt x="17988" y="17177"/>
                  <a:pt x="17894" y="16972"/>
                  <a:pt x="17783" y="16780"/>
                </a:cubicBezTo>
                <a:cubicBezTo>
                  <a:pt x="17689" y="16616"/>
                  <a:pt x="17595" y="16452"/>
                  <a:pt x="17501" y="16301"/>
                </a:cubicBezTo>
                <a:cubicBezTo>
                  <a:pt x="17440" y="16215"/>
                  <a:pt x="17419" y="16141"/>
                  <a:pt x="17345" y="16064"/>
                </a:cubicBezTo>
                <a:cubicBezTo>
                  <a:pt x="17288" y="16019"/>
                  <a:pt x="17182" y="16047"/>
                  <a:pt x="17133" y="15978"/>
                </a:cubicBezTo>
                <a:cubicBezTo>
                  <a:pt x="17096" y="15912"/>
                  <a:pt x="17153" y="15802"/>
                  <a:pt x="17116" y="15736"/>
                </a:cubicBezTo>
                <a:cubicBezTo>
                  <a:pt x="17075" y="15642"/>
                  <a:pt x="17006" y="15634"/>
                  <a:pt x="16953" y="15581"/>
                </a:cubicBezTo>
                <a:cubicBezTo>
                  <a:pt x="16834" y="15450"/>
                  <a:pt x="16769" y="15294"/>
                  <a:pt x="16683" y="15147"/>
                </a:cubicBezTo>
                <a:cubicBezTo>
                  <a:pt x="16654" y="15184"/>
                  <a:pt x="16617" y="15221"/>
                  <a:pt x="16580" y="15257"/>
                </a:cubicBezTo>
                <a:cubicBezTo>
                  <a:pt x="16421" y="15000"/>
                  <a:pt x="16220" y="14635"/>
                  <a:pt x="16052" y="14333"/>
                </a:cubicBezTo>
                <a:cubicBezTo>
                  <a:pt x="16081" y="14259"/>
                  <a:pt x="16073" y="14177"/>
                  <a:pt x="16032" y="14108"/>
                </a:cubicBezTo>
                <a:cubicBezTo>
                  <a:pt x="16106" y="14001"/>
                  <a:pt x="16142" y="13878"/>
                  <a:pt x="16134" y="13752"/>
                </a:cubicBezTo>
                <a:cubicBezTo>
                  <a:pt x="16220" y="13662"/>
                  <a:pt x="16265" y="13518"/>
                  <a:pt x="16294" y="13351"/>
                </a:cubicBezTo>
                <a:lnTo>
                  <a:pt x="16261" y="13334"/>
                </a:lnTo>
                <a:cubicBezTo>
                  <a:pt x="16323" y="13265"/>
                  <a:pt x="16363" y="13171"/>
                  <a:pt x="16363" y="13072"/>
                </a:cubicBezTo>
                <a:cubicBezTo>
                  <a:pt x="16363" y="13040"/>
                  <a:pt x="16359" y="13011"/>
                  <a:pt x="16351" y="12978"/>
                </a:cubicBezTo>
                <a:lnTo>
                  <a:pt x="16351" y="12978"/>
                </a:lnTo>
                <a:cubicBezTo>
                  <a:pt x="17078" y="13671"/>
                  <a:pt x="17987" y="13998"/>
                  <a:pt x="18886" y="13998"/>
                </a:cubicBezTo>
                <a:cubicBezTo>
                  <a:pt x="20296" y="13998"/>
                  <a:pt x="21680" y="13194"/>
                  <a:pt x="22293" y="11743"/>
                </a:cubicBezTo>
                <a:cubicBezTo>
                  <a:pt x="23295" y="9365"/>
                  <a:pt x="21613" y="6722"/>
                  <a:pt x="19035" y="6619"/>
                </a:cubicBezTo>
                <a:lnTo>
                  <a:pt x="19040" y="6619"/>
                </a:lnTo>
                <a:cubicBezTo>
                  <a:pt x="18990" y="6617"/>
                  <a:pt x="18940" y="6616"/>
                  <a:pt x="18891" y="6616"/>
                </a:cubicBezTo>
                <a:cubicBezTo>
                  <a:pt x="17726" y="6616"/>
                  <a:pt x="16628" y="7167"/>
                  <a:pt x="15930" y="8105"/>
                </a:cubicBezTo>
                <a:cubicBezTo>
                  <a:pt x="15488" y="8379"/>
                  <a:pt x="15009" y="8592"/>
                  <a:pt x="14510" y="8735"/>
                </a:cubicBezTo>
                <a:cubicBezTo>
                  <a:pt x="14041" y="8868"/>
                  <a:pt x="13709" y="8884"/>
                  <a:pt x="13574" y="8884"/>
                </a:cubicBezTo>
                <a:cubicBezTo>
                  <a:pt x="13530" y="8884"/>
                  <a:pt x="13507" y="8882"/>
                  <a:pt x="13507" y="8882"/>
                </a:cubicBezTo>
                <a:cubicBezTo>
                  <a:pt x="13494" y="8882"/>
                  <a:pt x="13481" y="8882"/>
                  <a:pt x="13467" y="8882"/>
                </a:cubicBezTo>
                <a:cubicBezTo>
                  <a:pt x="12847" y="8882"/>
                  <a:pt x="12328" y="9438"/>
                  <a:pt x="12300" y="10147"/>
                </a:cubicBezTo>
                <a:cubicBezTo>
                  <a:pt x="12280" y="10556"/>
                  <a:pt x="12439" y="10953"/>
                  <a:pt x="12742" y="11231"/>
                </a:cubicBezTo>
                <a:cubicBezTo>
                  <a:pt x="12628" y="11174"/>
                  <a:pt x="12509" y="11129"/>
                  <a:pt x="12390" y="11096"/>
                </a:cubicBezTo>
                <a:cubicBezTo>
                  <a:pt x="12357" y="11084"/>
                  <a:pt x="12321" y="11071"/>
                  <a:pt x="12288" y="11067"/>
                </a:cubicBezTo>
                <a:cubicBezTo>
                  <a:pt x="12198" y="11047"/>
                  <a:pt x="12104" y="11031"/>
                  <a:pt x="12014" y="11018"/>
                </a:cubicBezTo>
                <a:cubicBezTo>
                  <a:pt x="11854" y="10994"/>
                  <a:pt x="11699" y="10981"/>
                  <a:pt x="11543" y="10973"/>
                </a:cubicBezTo>
                <a:lnTo>
                  <a:pt x="11392" y="9885"/>
                </a:lnTo>
                <a:lnTo>
                  <a:pt x="9669" y="10057"/>
                </a:lnTo>
                <a:cubicBezTo>
                  <a:pt x="9669" y="9999"/>
                  <a:pt x="9669" y="9938"/>
                  <a:pt x="9673" y="9868"/>
                </a:cubicBezTo>
                <a:cubicBezTo>
                  <a:pt x="10864" y="9709"/>
                  <a:pt x="11396" y="8976"/>
                  <a:pt x="11592" y="8166"/>
                </a:cubicBezTo>
                <a:cubicBezTo>
                  <a:pt x="11632" y="8170"/>
                  <a:pt x="11669" y="8172"/>
                  <a:pt x="11706" y="8172"/>
                </a:cubicBezTo>
                <a:cubicBezTo>
                  <a:pt x="12199" y="8172"/>
                  <a:pt x="12425" y="7843"/>
                  <a:pt x="12562" y="7405"/>
                </a:cubicBezTo>
                <a:cubicBezTo>
                  <a:pt x="12648" y="7340"/>
                  <a:pt x="12722" y="7258"/>
                  <a:pt x="12771" y="7164"/>
                </a:cubicBezTo>
                <a:cubicBezTo>
                  <a:pt x="12873" y="6959"/>
                  <a:pt x="12898" y="6595"/>
                  <a:pt x="12644" y="6517"/>
                </a:cubicBezTo>
                <a:cubicBezTo>
                  <a:pt x="12877" y="6493"/>
                  <a:pt x="13254" y="6390"/>
                  <a:pt x="13315" y="6026"/>
                </a:cubicBezTo>
                <a:cubicBezTo>
                  <a:pt x="13375" y="5721"/>
                  <a:pt x="13156" y="5444"/>
                  <a:pt x="12950" y="5406"/>
                </a:cubicBezTo>
                <a:lnTo>
                  <a:pt x="12950" y="5406"/>
                </a:lnTo>
                <a:cubicBezTo>
                  <a:pt x="12969" y="5409"/>
                  <a:pt x="12987" y="5410"/>
                  <a:pt x="13004" y="5410"/>
                </a:cubicBezTo>
                <a:cubicBezTo>
                  <a:pt x="13492" y="5410"/>
                  <a:pt x="13504" y="4384"/>
                  <a:pt x="13103" y="4384"/>
                </a:cubicBezTo>
                <a:cubicBezTo>
                  <a:pt x="13077" y="4384"/>
                  <a:pt x="13050" y="4389"/>
                  <a:pt x="13020" y="4398"/>
                </a:cubicBezTo>
                <a:cubicBezTo>
                  <a:pt x="13516" y="4103"/>
                  <a:pt x="13306" y="3312"/>
                  <a:pt x="12894" y="3312"/>
                </a:cubicBezTo>
                <a:cubicBezTo>
                  <a:pt x="12836" y="3312"/>
                  <a:pt x="12774" y="3328"/>
                  <a:pt x="12709" y="3362"/>
                </a:cubicBezTo>
                <a:cubicBezTo>
                  <a:pt x="13034" y="3094"/>
                  <a:pt x="12829" y="2459"/>
                  <a:pt x="12485" y="2459"/>
                </a:cubicBezTo>
                <a:cubicBezTo>
                  <a:pt x="12430" y="2459"/>
                  <a:pt x="12372" y="2475"/>
                  <a:pt x="12312" y="2511"/>
                </a:cubicBezTo>
                <a:cubicBezTo>
                  <a:pt x="12634" y="2091"/>
                  <a:pt x="12447" y="1472"/>
                  <a:pt x="12152" y="1472"/>
                </a:cubicBezTo>
                <a:cubicBezTo>
                  <a:pt x="12064" y="1472"/>
                  <a:pt x="11967" y="1526"/>
                  <a:pt x="11871" y="1656"/>
                </a:cubicBezTo>
                <a:cubicBezTo>
                  <a:pt x="12103" y="1176"/>
                  <a:pt x="11825" y="884"/>
                  <a:pt x="11515" y="884"/>
                </a:cubicBezTo>
                <a:cubicBezTo>
                  <a:pt x="11323" y="884"/>
                  <a:pt x="11119" y="996"/>
                  <a:pt x="11015" y="1243"/>
                </a:cubicBezTo>
                <a:cubicBezTo>
                  <a:pt x="11080" y="771"/>
                  <a:pt x="10938" y="545"/>
                  <a:pt x="10715" y="545"/>
                </a:cubicBezTo>
                <a:cubicBezTo>
                  <a:pt x="10584" y="545"/>
                  <a:pt x="10425" y="623"/>
                  <a:pt x="10262" y="776"/>
                </a:cubicBezTo>
                <a:cubicBezTo>
                  <a:pt x="10311" y="478"/>
                  <a:pt x="10164" y="365"/>
                  <a:pt x="9977" y="365"/>
                </a:cubicBezTo>
                <a:cubicBezTo>
                  <a:pt x="9773" y="365"/>
                  <a:pt x="9522" y="499"/>
                  <a:pt x="9424" y="674"/>
                </a:cubicBezTo>
                <a:cubicBezTo>
                  <a:pt x="9357" y="242"/>
                  <a:pt x="9064" y="1"/>
                  <a:pt x="8789"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40180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340"/>
        <p:cNvGrpSpPr/>
        <p:nvPr/>
      </p:nvGrpSpPr>
      <p:grpSpPr>
        <a:xfrm>
          <a:off x="0" y="0"/>
          <a:ext cx="0" cy="0"/>
          <a:chOff x="0" y="0"/>
          <a:chExt cx="0" cy="0"/>
        </a:xfrm>
      </p:grpSpPr>
      <p:grpSp>
        <p:nvGrpSpPr>
          <p:cNvPr id="341" name="Google Shape;341;p29"/>
          <p:cNvGrpSpPr/>
          <p:nvPr/>
        </p:nvGrpSpPr>
        <p:grpSpPr>
          <a:xfrm>
            <a:off x="471104" y="327302"/>
            <a:ext cx="6067544" cy="7546721"/>
            <a:chOff x="429521" y="245483"/>
            <a:chExt cx="4923356" cy="6123598"/>
          </a:xfrm>
        </p:grpSpPr>
        <p:grpSp>
          <p:nvGrpSpPr>
            <p:cNvPr id="342" name="Google Shape;342;p29"/>
            <p:cNvGrpSpPr/>
            <p:nvPr/>
          </p:nvGrpSpPr>
          <p:grpSpPr>
            <a:xfrm>
              <a:off x="2304828" y="3023234"/>
              <a:ext cx="3048049" cy="3186555"/>
              <a:chOff x="5232400" y="2623700"/>
              <a:chExt cx="2144550" cy="2242000"/>
            </a:xfrm>
          </p:grpSpPr>
          <p:sp>
            <p:nvSpPr>
              <p:cNvPr id="343" name="Google Shape;343;p29"/>
              <p:cNvSpPr/>
              <p:nvPr/>
            </p:nvSpPr>
            <p:spPr>
              <a:xfrm>
                <a:off x="5232400" y="2623700"/>
                <a:ext cx="2144550" cy="2242000"/>
              </a:xfrm>
              <a:custGeom>
                <a:avLst/>
                <a:gdLst/>
                <a:ahLst/>
                <a:cxnLst/>
                <a:rect l="l" t="t" r="r" b="b"/>
                <a:pathLst>
                  <a:path w="85782" h="89680" extrusionOk="0">
                    <a:moveTo>
                      <a:pt x="68184" y="0"/>
                    </a:moveTo>
                    <a:cubicBezTo>
                      <a:pt x="68075" y="0"/>
                      <a:pt x="67959" y="8"/>
                      <a:pt x="67834" y="23"/>
                    </a:cubicBezTo>
                    <a:cubicBezTo>
                      <a:pt x="65106" y="372"/>
                      <a:pt x="62621" y="5979"/>
                      <a:pt x="62308" y="6710"/>
                    </a:cubicBezTo>
                    <a:cubicBezTo>
                      <a:pt x="62285" y="6768"/>
                      <a:pt x="62261" y="6815"/>
                      <a:pt x="62226" y="6873"/>
                    </a:cubicBezTo>
                    <a:cubicBezTo>
                      <a:pt x="61739" y="7720"/>
                      <a:pt x="57502" y="15046"/>
                      <a:pt x="56480" y="17159"/>
                    </a:cubicBezTo>
                    <a:cubicBezTo>
                      <a:pt x="56468" y="17194"/>
                      <a:pt x="56445" y="17240"/>
                      <a:pt x="56422" y="17275"/>
                    </a:cubicBezTo>
                    <a:cubicBezTo>
                      <a:pt x="56124" y="17851"/>
                      <a:pt x="55586" y="18119"/>
                      <a:pt x="55052" y="18119"/>
                    </a:cubicBezTo>
                    <a:cubicBezTo>
                      <a:pt x="54338" y="18119"/>
                      <a:pt x="53632" y="17639"/>
                      <a:pt x="53520" y="16776"/>
                    </a:cubicBezTo>
                    <a:cubicBezTo>
                      <a:pt x="53125" y="13931"/>
                      <a:pt x="53287" y="7790"/>
                      <a:pt x="53102" y="5166"/>
                    </a:cubicBezTo>
                    <a:cubicBezTo>
                      <a:pt x="52976" y="3395"/>
                      <a:pt x="51905" y="2551"/>
                      <a:pt x="50940" y="2551"/>
                    </a:cubicBezTo>
                    <a:cubicBezTo>
                      <a:pt x="50121" y="2551"/>
                      <a:pt x="49378" y="3158"/>
                      <a:pt x="49352" y="4319"/>
                    </a:cubicBezTo>
                    <a:cubicBezTo>
                      <a:pt x="49294" y="6850"/>
                      <a:pt x="47378" y="18993"/>
                      <a:pt x="47448" y="20676"/>
                    </a:cubicBezTo>
                    <a:cubicBezTo>
                      <a:pt x="47518" y="22162"/>
                      <a:pt x="46241" y="24821"/>
                      <a:pt x="45950" y="25424"/>
                    </a:cubicBezTo>
                    <a:cubicBezTo>
                      <a:pt x="45915" y="25494"/>
                      <a:pt x="45869" y="25575"/>
                      <a:pt x="45811" y="25645"/>
                    </a:cubicBezTo>
                    <a:cubicBezTo>
                      <a:pt x="44337" y="27677"/>
                      <a:pt x="41086" y="33980"/>
                      <a:pt x="39635" y="36778"/>
                    </a:cubicBezTo>
                    <a:cubicBezTo>
                      <a:pt x="38811" y="38380"/>
                      <a:pt x="37847" y="39901"/>
                      <a:pt x="36744" y="41329"/>
                    </a:cubicBezTo>
                    <a:cubicBezTo>
                      <a:pt x="36721" y="41352"/>
                      <a:pt x="36698" y="41376"/>
                      <a:pt x="36675" y="41399"/>
                    </a:cubicBezTo>
                    <a:cubicBezTo>
                      <a:pt x="32867" y="45532"/>
                      <a:pt x="6804" y="68773"/>
                      <a:pt x="686" y="74206"/>
                    </a:cubicBezTo>
                    <a:cubicBezTo>
                      <a:pt x="1" y="74822"/>
                      <a:pt x="1" y="75890"/>
                      <a:pt x="674" y="76505"/>
                    </a:cubicBezTo>
                    <a:lnTo>
                      <a:pt x="14582" y="89275"/>
                    </a:lnTo>
                    <a:cubicBezTo>
                      <a:pt x="14885" y="89546"/>
                      <a:pt x="15262" y="89679"/>
                      <a:pt x="15637" y="89679"/>
                    </a:cubicBezTo>
                    <a:cubicBezTo>
                      <a:pt x="16096" y="89679"/>
                      <a:pt x="16551" y="89479"/>
                      <a:pt x="16858" y="89089"/>
                    </a:cubicBezTo>
                    <a:cubicBezTo>
                      <a:pt x="21675" y="82867"/>
                      <a:pt x="43211" y="58964"/>
                      <a:pt x="43211" y="58964"/>
                    </a:cubicBezTo>
                    <a:cubicBezTo>
                      <a:pt x="44395" y="57617"/>
                      <a:pt x="45625" y="56282"/>
                      <a:pt x="46891" y="55005"/>
                    </a:cubicBezTo>
                    <a:cubicBezTo>
                      <a:pt x="48504" y="53368"/>
                      <a:pt x="50699" y="50570"/>
                      <a:pt x="53160" y="50442"/>
                    </a:cubicBezTo>
                    <a:cubicBezTo>
                      <a:pt x="56062" y="50280"/>
                      <a:pt x="58953" y="49351"/>
                      <a:pt x="61692" y="48434"/>
                    </a:cubicBezTo>
                    <a:cubicBezTo>
                      <a:pt x="63852" y="47714"/>
                      <a:pt x="66603" y="47018"/>
                      <a:pt x="68426" y="45566"/>
                    </a:cubicBezTo>
                    <a:cubicBezTo>
                      <a:pt x="68449" y="45543"/>
                      <a:pt x="68472" y="45520"/>
                      <a:pt x="68507" y="45497"/>
                    </a:cubicBezTo>
                    <a:cubicBezTo>
                      <a:pt x="69981" y="44475"/>
                      <a:pt x="71827" y="44080"/>
                      <a:pt x="73557" y="43721"/>
                    </a:cubicBezTo>
                    <a:cubicBezTo>
                      <a:pt x="75368" y="43337"/>
                      <a:pt x="77168" y="42931"/>
                      <a:pt x="78979" y="42571"/>
                    </a:cubicBezTo>
                    <a:cubicBezTo>
                      <a:pt x="80267" y="42316"/>
                      <a:pt x="81718" y="42211"/>
                      <a:pt x="82856" y="41503"/>
                    </a:cubicBezTo>
                    <a:cubicBezTo>
                      <a:pt x="83924" y="40842"/>
                      <a:pt x="84389" y="39599"/>
                      <a:pt x="83390" y="38682"/>
                    </a:cubicBezTo>
                    <a:cubicBezTo>
                      <a:pt x="81997" y="37394"/>
                      <a:pt x="79478" y="37185"/>
                      <a:pt x="77678" y="37115"/>
                    </a:cubicBezTo>
                    <a:cubicBezTo>
                      <a:pt x="77334" y="37100"/>
                      <a:pt x="76990" y="37093"/>
                      <a:pt x="76646" y="37093"/>
                    </a:cubicBezTo>
                    <a:cubicBezTo>
                      <a:pt x="74878" y="37093"/>
                      <a:pt x="73112" y="37273"/>
                      <a:pt x="71363" y="37428"/>
                    </a:cubicBezTo>
                    <a:cubicBezTo>
                      <a:pt x="70384" y="37515"/>
                      <a:pt x="69594" y="37561"/>
                      <a:pt x="68964" y="37561"/>
                    </a:cubicBezTo>
                    <a:cubicBezTo>
                      <a:pt x="65969" y="37561"/>
                      <a:pt x="66567" y="36536"/>
                      <a:pt x="67497" y="34062"/>
                    </a:cubicBezTo>
                    <a:cubicBezTo>
                      <a:pt x="68588" y="31183"/>
                      <a:pt x="76982" y="22441"/>
                      <a:pt x="77702" y="21698"/>
                    </a:cubicBezTo>
                    <a:cubicBezTo>
                      <a:pt x="77736" y="21663"/>
                      <a:pt x="77771" y="21628"/>
                      <a:pt x="77806" y="21605"/>
                    </a:cubicBezTo>
                    <a:cubicBezTo>
                      <a:pt x="79013" y="20537"/>
                      <a:pt x="80174" y="19411"/>
                      <a:pt x="81289" y="18238"/>
                    </a:cubicBezTo>
                    <a:cubicBezTo>
                      <a:pt x="82856" y="16578"/>
                      <a:pt x="84946" y="14477"/>
                      <a:pt x="85515" y="12178"/>
                    </a:cubicBezTo>
                    <a:cubicBezTo>
                      <a:pt x="85782" y="11075"/>
                      <a:pt x="85004" y="9996"/>
                      <a:pt x="83878" y="9903"/>
                    </a:cubicBezTo>
                    <a:cubicBezTo>
                      <a:pt x="83796" y="9893"/>
                      <a:pt x="83713" y="9889"/>
                      <a:pt x="83631" y="9889"/>
                    </a:cubicBezTo>
                    <a:cubicBezTo>
                      <a:pt x="82809" y="9889"/>
                      <a:pt x="82000" y="10341"/>
                      <a:pt x="81335" y="10774"/>
                    </a:cubicBezTo>
                    <a:cubicBezTo>
                      <a:pt x="80012" y="11633"/>
                      <a:pt x="78828" y="12794"/>
                      <a:pt x="77806" y="14001"/>
                    </a:cubicBezTo>
                    <a:cubicBezTo>
                      <a:pt x="77771" y="14036"/>
                      <a:pt x="77736" y="14071"/>
                      <a:pt x="77702" y="14105"/>
                    </a:cubicBezTo>
                    <a:cubicBezTo>
                      <a:pt x="77017" y="14767"/>
                      <a:pt x="69970" y="21617"/>
                      <a:pt x="67857" y="22905"/>
                    </a:cubicBezTo>
                    <a:cubicBezTo>
                      <a:pt x="67689" y="23008"/>
                      <a:pt x="67568" y="23056"/>
                      <a:pt x="67490" y="23056"/>
                    </a:cubicBezTo>
                    <a:cubicBezTo>
                      <a:pt x="66535" y="23056"/>
                      <a:pt x="71769" y="15998"/>
                      <a:pt x="71769" y="15998"/>
                    </a:cubicBezTo>
                    <a:cubicBezTo>
                      <a:pt x="71781" y="15986"/>
                      <a:pt x="71781" y="15986"/>
                      <a:pt x="71781" y="15975"/>
                    </a:cubicBezTo>
                    <a:cubicBezTo>
                      <a:pt x="73476" y="13873"/>
                      <a:pt x="75101" y="11726"/>
                      <a:pt x="76668" y="9531"/>
                    </a:cubicBezTo>
                    <a:cubicBezTo>
                      <a:pt x="77922" y="7767"/>
                      <a:pt x="81556" y="3657"/>
                      <a:pt x="79269" y="1440"/>
                    </a:cubicBezTo>
                    <a:cubicBezTo>
                      <a:pt x="78915" y="1102"/>
                      <a:pt x="78511" y="966"/>
                      <a:pt x="78094" y="966"/>
                    </a:cubicBezTo>
                    <a:cubicBezTo>
                      <a:pt x="77021" y="966"/>
                      <a:pt x="75858" y="1866"/>
                      <a:pt x="75206" y="2543"/>
                    </a:cubicBezTo>
                    <a:cubicBezTo>
                      <a:pt x="73487" y="4307"/>
                      <a:pt x="72036" y="6420"/>
                      <a:pt x="70515" y="8347"/>
                    </a:cubicBezTo>
                    <a:cubicBezTo>
                      <a:pt x="68948" y="10309"/>
                      <a:pt x="67520" y="12376"/>
                      <a:pt x="66069" y="14407"/>
                    </a:cubicBezTo>
                    <a:cubicBezTo>
                      <a:pt x="65280" y="15499"/>
                      <a:pt x="64490" y="16601"/>
                      <a:pt x="63620" y="17635"/>
                    </a:cubicBezTo>
                    <a:cubicBezTo>
                      <a:pt x="63423" y="17864"/>
                      <a:pt x="62660" y="18948"/>
                      <a:pt x="62203" y="18948"/>
                    </a:cubicBezTo>
                    <a:cubicBezTo>
                      <a:pt x="62175" y="18948"/>
                      <a:pt x="62148" y="18944"/>
                      <a:pt x="62122" y="18935"/>
                    </a:cubicBezTo>
                    <a:cubicBezTo>
                      <a:pt x="61553" y="18738"/>
                      <a:pt x="64572" y="12689"/>
                      <a:pt x="64792" y="12225"/>
                    </a:cubicBezTo>
                    <a:cubicBezTo>
                      <a:pt x="65953" y="9833"/>
                      <a:pt x="67242" y="7488"/>
                      <a:pt x="68379" y="5074"/>
                    </a:cubicBezTo>
                    <a:cubicBezTo>
                      <a:pt x="68946" y="3851"/>
                      <a:pt x="70620" y="0"/>
                      <a:pt x="681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29"/>
              <p:cNvSpPr/>
              <p:nvPr/>
            </p:nvSpPr>
            <p:spPr>
              <a:xfrm>
                <a:off x="6435700" y="3223600"/>
                <a:ext cx="474850" cy="73575"/>
              </a:xfrm>
              <a:custGeom>
                <a:avLst/>
                <a:gdLst/>
                <a:ahLst/>
                <a:cxnLst/>
                <a:rect l="l" t="t" r="r" b="b"/>
                <a:pathLst>
                  <a:path w="18994" h="2943" extrusionOk="0">
                    <a:moveTo>
                      <a:pt x="82" y="1"/>
                    </a:moveTo>
                    <a:lnTo>
                      <a:pt x="1" y="233"/>
                    </a:lnTo>
                    <a:cubicBezTo>
                      <a:pt x="4169" y="1754"/>
                      <a:pt x="8534" y="2647"/>
                      <a:pt x="12957" y="2891"/>
                    </a:cubicBezTo>
                    <a:cubicBezTo>
                      <a:pt x="13482" y="2921"/>
                      <a:pt x="14031" y="2943"/>
                      <a:pt x="14594" y="2943"/>
                    </a:cubicBezTo>
                    <a:cubicBezTo>
                      <a:pt x="16032" y="2943"/>
                      <a:pt x="17558" y="2798"/>
                      <a:pt x="18994" y="2264"/>
                    </a:cubicBezTo>
                    <a:lnTo>
                      <a:pt x="18912" y="2044"/>
                    </a:lnTo>
                    <a:cubicBezTo>
                      <a:pt x="17517" y="2559"/>
                      <a:pt x="16020" y="2699"/>
                      <a:pt x="14605" y="2699"/>
                    </a:cubicBezTo>
                    <a:cubicBezTo>
                      <a:pt x="14043" y="2699"/>
                      <a:pt x="13493" y="2677"/>
                      <a:pt x="12968" y="2647"/>
                    </a:cubicBezTo>
                    <a:cubicBezTo>
                      <a:pt x="8568" y="2404"/>
                      <a:pt x="4227" y="1510"/>
                      <a:pt x="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29"/>
              <p:cNvSpPr/>
              <p:nvPr/>
            </p:nvSpPr>
            <p:spPr>
              <a:xfrm>
                <a:off x="6460100" y="3306900"/>
                <a:ext cx="433900" cy="266450"/>
              </a:xfrm>
              <a:custGeom>
                <a:avLst/>
                <a:gdLst/>
                <a:ahLst/>
                <a:cxnLst/>
                <a:rect l="l" t="t" r="r" b="b"/>
                <a:pathLst>
                  <a:path w="17356" h="10658" extrusionOk="0">
                    <a:moveTo>
                      <a:pt x="2113" y="0"/>
                    </a:moveTo>
                    <a:lnTo>
                      <a:pt x="2066" y="233"/>
                    </a:lnTo>
                    <a:lnTo>
                      <a:pt x="4795" y="755"/>
                    </a:lnTo>
                    <a:cubicBezTo>
                      <a:pt x="5677" y="894"/>
                      <a:pt x="6548" y="1103"/>
                      <a:pt x="7407" y="1370"/>
                    </a:cubicBezTo>
                    <a:cubicBezTo>
                      <a:pt x="9636" y="2113"/>
                      <a:pt x="11493" y="3599"/>
                      <a:pt x="13293" y="5039"/>
                    </a:cubicBezTo>
                    <a:lnTo>
                      <a:pt x="15800" y="7047"/>
                    </a:lnTo>
                    <a:cubicBezTo>
                      <a:pt x="14291" y="6548"/>
                      <a:pt x="12561" y="6443"/>
                      <a:pt x="10762" y="6385"/>
                    </a:cubicBezTo>
                    <a:cubicBezTo>
                      <a:pt x="10279" y="6370"/>
                      <a:pt x="9799" y="6358"/>
                      <a:pt x="9323" y="6358"/>
                    </a:cubicBezTo>
                    <a:cubicBezTo>
                      <a:pt x="8004" y="6358"/>
                      <a:pt x="6717" y="6451"/>
                      <a:pt x="5480" y="6827"/>
                    </a:cubicBezTo>
                    <a:cubicBezTo>
                      <a:pt x="3622" y="7384"/>
                      <a:pt x="1881" y="8545"/>
                      <a:pt x="0" y="10495"/>
                    </a:cubicBezTo>
                    <a:lnTo>
                      <a:pt x="174" y="10658"/>
                    </a:lnTo>
                    <a:cubicBezTo>
                      <a:pt x="2032" y="8742"/>
                      <a:pt x="3738" y="7604"/>
                      <a:pt x="5549" y="7059"/>
                    </a:cubicBezTo>
                    <a:cubicBezTo>
                      <a:pt x="6757" y="6693"/>
                      <a:pt x="8021" y="6602"/>
                      <a:pt x="9322" y="6602"/>
                    </a:cubicBezTo>
                    <a:cubicBezTo>
                      <a:pt x="9797" y="6602"/>
                      <a:pt x="10278" y="6614"/>
                      <a:pt x="10762" y="6629"/>
                    </a:cubicBezTo>
                    <a:cubicBezTo>
                      <a:pt x="12828" y="6699"/>
                      <a:pt x="14837" y="6827"/>
                      <a:pt x="16462" y="7570"/>
                    </a:cubicBezTo>
                    <a:lnTo>
                      <a:pt x="17356" y="7988"/>
                    </a:lnTo>
                    <a:lnTo>
                      <a:pt x="13444" y="4853"/>
                    </a:lnTo>
                    <a:cubicBezTo>
                      <a:pt x="11714" y="3460"/>
                      <a:pt x="9752" y="1893"/>
                      <a:pt x="7488" y="1138"/>
                    </a:cubicBezTo>
                    <a:cubicBezTo>
                      <a:pt x="6617" y="859"/>
                      <a:pt x="5735" y="662"/>
                      <a:pt x="4841" y="511"/>
                    </a:cubicBezTo>
                    <a:lnTo>
                      <a:pt x="21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29"/>
              <p:cNvSpPr/>
              <p:nvPr/>
            </p:nvSpPr>
            <p:spPr>
              <a:xfrm>
                <a:off x="6486800" y="2794650"/>
                <a:ext cx="44700" cy="12500"/>
              </a:xfrm>
              <a:custGeom>
                <a:avLst/>
                <a:gdLst/>
                <a:ahLst/>
                <a:cxnLst/>
                <a:rect l="l" t="t" r="r" b="b"/>
                <a:pathLst>
                  <a:path w="1788" h="500" extrusionOk="0">
                    <a:moveTo>
                      <a:pt x="47" y="0"/>
                    </a:moveTo>
                    <a:lnTo>
                      <a:pt x="0" y="232"/>
                    </a:lnTo>
                    <a:lnTo>
                      <a:pt x="1753" y="499"/>
                    </a:lnTo>
                    <a:lnTo>
                      <a:pt x="1788" y="256"/>
                    </a:lnTo>
                    <a:lnTo>
                      <a:pt x="4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29"/>
              <p:cNvSpPr/>
              <p:nvPr/>
            </p:nvSpPr>
            <p:spPr>
              <a:xfrm>
                <a:off x="6853925" y="2707575"/>
                <a:ext cx="50825" cy="31075"/>
              </a:xfrm>
              <a:custGeom>
                <a:avLst/>
                <a:gdLst/>
                <a:ahLst/>
                <a:cxnLst/>
                <a:rect l="l" t="t" r="r" b="b"/>
                <a:pathLst>
                  <a:path w="2033" h="1243" extrusionOk="0">
                    <a:moveTo>
                      <a:pt x="117" y="0"/>
                    </a:moveTo>
                    <a:lnTo>
                      <a:pt x="1" y="209"/>
                    </a:lnTo>
                    <a:lnTo>
                      <a:pt x="1916" y="1243"/>
                    </a:lnTo>
                    <a:lnTo>
                      <a:pt x="2032" y="1034"/>
                    </a:lnTo>
                    <a:lnTo>
                      <a:pt x="11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8" name="Google Shape;348;p29"/>
              <p:cNvSpPr/>
              <p:nvPr/>
            </p:nvSpPr>
            <p:spPr>
              <a:xfrm>
                <a:off x="7092500" y="2747925"/>
                <a:ext cx="52275" cy="48475"/>
              </a:xfrm>
              <a:custGeom>
                <a:avLst/>
                <a:gdLst/>
                <a:ahLst/>
                <a:cxnLst/>
                <a:rect l="l" t="t" r="r" b="b"/>
                <a:pathLst>
                  <a:path w="2091" h="1939" extrusionOk="0">
                    <a:moveTo>
                      <a:pt x="175" y="0"/>
                    </a:moveTo>
                    <a:lnTo>
                      <a:pt x="1" y="174"/>
                    </a:lnTo>
                    <a:lnTo>
                      <a:pt x="1928" y="1939"/>
                    </a:lnTo>
                    <a:lnTo>
                      <a:pt x="2090" y="1765"/>
                    </a:lnTo>
                    <a:lnTo>
                      <a:pt x="17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9" name="Google Shape;349;p29"/>
              <p:cNvSpPr/>
              <p:nvPr/>
            </p:nvSpPr>
            <p:spPr>
              <a:xfrm>
                <a:off x="7239950" y="2944400"/>
                <a:ext cx="42400" cy="47325"/>
              </a:xfrm>
              <a:custGeom>
                <a:avLst/>
                <a:gdLst/>
                <a:ahLst/>
                <a:cxnLst/>
                <a:rect l="l" t="t" r="r" b="b"/>
                <a:pathLst>
                  <a:path w="1696" h="1893" extrusionOk="0">
                    <a:moveTo>
                      <a:pt x="128" y="0"/>
                    </a:moveTo>
                    <a:lnTo>
                      <a:pt x="0" y="209"/>
                    </a:lnTo>
                    <a:cubicBezTo>
                      <a:pt x="662" y="593"/>
                      <a:pt x="1184" y="1185"/>
                      <a:pt x="1474" y="1893"/>
                    </a:cubicBezTo>
                    <a:lnTo>
                      <a:pt x="1695" y="1800"/>
                    </a:lnTo>
                    <a:cubicBezTo>
                      <a:pt x="1382" y="1045"/>
                      <a:pt x="836" y="418"/>
                      <a:pt x="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0" name="Google Shape;350;p29"/>
              <p:cNvSpPr/>
              <p:nvPr/>
            </p:nvSpPr>
            <p:spPr>
              <a:xfrm>
                <a:off x="7104975" y="3567225"/>
                <a:ext cx="14250" cy="92625"/>
              </a:xfrm>
              <a:custGeom>
                <a:avLst/>
                <a:gdLst/>
                <a:ahLst/>
                <a:cxnLst/>
                <a:rect l="l" t="t" r="r" b="b"/>
                <a:pathLst>
                  <a:path w="570" h="3705" extrusionOk="0">
                    <a:moveTo>
                      <a:pt x="1" y="1"/>
                    </a:moveTo>
                    <a:cubicBezTo>
                      <a:pt x="1" y="1243"/>
                      <a:pt x="117" y="2474"/>
                      <a:pt x="326" y="3704"/>
                    </a:cubicBezTo>
                    <a:lnTo>
                      <a:pt x="570" y="3658"/>
                    </a:lnTo>
                    <a:cubicBezTo>
                      <a:pt x="361" y="2450"/>
                      <a:pt x="245" y="1231"/>
                      <a:pt x="24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1" name="Google Shape;351;p29"/>
              <p:cNvSpPr/>
              <p:nvPr/>
            </p:nvSpPr>
            <p:spPr>
              <a:xfrm>
                <a:off x="6758450" y="2901725"/>
                <a:ext cx="43850" cy="20800"/>
              </a:xfrm>
              <a:custGeom>
                <a:avLst/>
                <a:gdLst/>
                <a:ahLst/>
                <a:cxnLst/>
                <a:rect l="l" t="t" r="r" b="b"/>
                <a:pathLst>
                  <a:path w="1754" h="832" extrusionOk="0">
                    <a:moveTo>
                      <a:pt x="186" y="1"/>
                    </a:moveTo>
                    <a:lnTo>
                      <a:pt x="0" y="152"/>
                    </a:lnTo>
                    <a:cubicBezTo>
                      <a:pt x="58" y="221"/>
                      <a:pt x="116" y="291"/>
                      <a:pt x="186" y="349"/>
                    </a:cubicBezTo>
                    <a:cubicBezTo>
                      <a:pt x="524" y="659"/>
                      <a:pt x="967" y="832"/>
                      <a:pt x="1425" y="832"/>
                    </a:cubicBezTo>
                    <a:cubicBezTo>
                      <a:pt x="1534" y="832"/>
                      <a:pt x="1644" y="822"/>
                      <a:pt x="1753" y="802"/>
                    </a:cubicBezTo>
                    <a:lnTo>
                      <a:pt x="1707" y="558"/>
                    </a:lnTo>
                    <a:cubicBezTo>
                      <a:pt x="1610" y="576"/>
                      <a:pt x="1513" y="585"/>
                      <a:pt x="1417" y="585"/>
                    </a:cubicBezTo>
                    <a:cubicBezTo>
                      <a:pt x="947" y="585"/>
                      <a:pt x="494" y="377"/>
                      <a:pt x="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2" name="Google Shape;352;p29"/>
              <p:cNvSpPr/>
              <p:nvPr/>
            </p:nvSpPr>
            <p:spPr>
              <a:xfrm>
                <a:off x="6944775" y="2933650"/>
                <a:ext cx="57775" cy="48500"/>
              </a:xfrm>
              <a:custGeom>
                <a:avLst/>
                <a:gdLst/>
                <a:ahLst/>
                <a:cxnLst/>
                <a:rect l="l" t="t" r="r" b="b"/>
                <a:pathLst>
                  <a:path w="2311" h="1940" extrusionOk="0">
                    <a:moveTo>
                      <a:pt x="186" y="1"/>
                    </a:moveTo>
                    <a:lnTo>
                      <a:pt x="0" y="175"/>
                    </a:lnTo>
                    <a:cubicBezTo>
                      <a:pt x="198" y="384"/>
                      <a:pt x="395" y="581"/>
                      <a:pt x="616" y="779"/>
                    </a:cubicBezTo>
                    <a:cubicBezTo>
                      <a:pt x="1092" y="1220"/>
                      <a:pt x="1626" y="1615"/>
                      <a:pt x="2195" y="1940"/>
                    </a:cubicBezTo>
                    <a:lnTo>
                      <a:pt x="2311" y="1731"/>
                    </a:lnTo>
                    <a:cubicBezTo>
                      <a:pt x="1521" y="1266"/>
                      <a:pt x="802" y="686"/>
                      <a:pt x="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3" name="Google Shape;353;p29"/>
              <p:cNvSpPr/>
              <p:nvPr/>
            </p:nvSpPr>
            <p:spPr>
              <a:xfrm>
                <a:off x="6923300" y="2968500"/>
                <a:ext cx="58075" cy="47025"/>
              </a:xfrm>
              <a:custGeom>
                <a:avLst/>
                <a:gdLst/>
                <a:ahLst/>
                <a:cxnLst/>
                <a:rect l="l" t="t" r="r" b="b"/>
                <a:pathLst>
                  <a:path w="2323" h="1881" extrusionOk="0">
                    <a:moveTo>
                      <a:pt x="209" y="0"/>
                    </a:moveTo>
                    <a:lnTo>
                      <a:pt x="0" y="128"/>
                    </a:lnTo>
                    <a:cubicBezTo>
                      <a:pt x="198" y="441"/>
                      <a:pt x="442" y="731"/>
                      <a:pt x="709" y="975"/>
                    </a:cubicBezTo>
                    <a:cubicBezTo>
                      <a:pt x="1150" y="1382"/>
                      <a:pt x="1672" y="1695"/>
                      <a:pt x="2241" y="1881"/>
                    </a:cubicBezTo>
                    <a:lnTo>
                      <a:pt x="2322" y="1649"/>
                    </a:lnTo>
                    <a:cubicBezTo>
                      <a:pt x="1452" y="1358"/>
                      <a:pt x="697" y="778"/>
                      <a:pt x="2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4" name="Google Shape;354;p29"/>
              <p:cNvSpPr/>
              <p:nvPr/>
            </p:nvSpPr>
            <p:spPr>
              <a:xfrm>
                <a:off x="6772075" y="2875625"/>
                <a:ext cx="58075" cy="21200"/>
              </a:xfrm>
              <a:custGeom>
                <a:avLst/>
                <a:gdLst/>
                <a:ahLst/>
                <a:cxnLst/>
                <a:rect l="l" t="t" r="r" b="b"/>
                <a:pathLst>
                  <a:path w="2323" h="848" extrusionOk="0">
                    <a:moveTo>
                      <a:pt x="105" y="0"/>
                    </a:moveTo>
                    <a:lnTo>
                      <a:pt x="1" y="221"/>
                    </a:lnTo>
                    <a:cubicBezTo>
                      <a:pt x="721" y="569"/>
                      <a:pt x="1499" y="778"/>
                      <a:pt x="2300" y="848"/>
                    </a:cubicBezTo>
                    <a:lnTo>
                      <a:pt x="2323" y="604"/>
                    </a:lnTo>
                    <a:cubicBezTo>
                      <a:pt x="1545" y="534"/>
                      <a:pt x="802" y="337"/>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5" name="Google Shape;355;p29"/>
              <p:cNvSpPr/>
              <p:nvPr/>
            </p:nvSpPr>
            <p:spPr>
              <a:xfrm>
                <a:off x="7087575" y="3097350"/>
                <a:ext cx="58350" cy="54300"/>
              </a:xfrm>
              <a:custGeom>
                <a:avLst/>
                <a:gdLst/>
                <a:ahLst/>
                <a:cxnLst/>
                <a:rect l="l" t="t" r="r" b="b"/>
                <a:pathLst>
                  <a:path w="2334" h="2172" extrusionOk="0">
                    <a:moveTo>
                      <a:pt x="163" y="1"/>
                    </a:moveTo>
                    <a:lnTo>
                      <a:pt x="0" y="186"/>
                    </a:lnTo>
                    <a:lnTo>
                      <a:pt x="2160" y="2171"/>
                    </a:lnTo>
                    <a:lnTo>
                      <a:pt x="2334" y="1986"/>
                    </a:lnTo>
                    <a:lnTo>
                      <a:pt x="16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6" name="Google Shape;356;p29"/>
              <p:cNvSpPr/>
              <p:nvPr/>
            </p:nvSpPr>
            <p:spPr>
              <a:xfrm>
                <a:off x="6475750" y="2919450"/>
                <a:ext cx="60700" cy="11325"/>
              </a:xfrm>
              <a:custGeom>
                <a:avLst/>
                <a:gdLst/>
                <a:ahLst/>
                <a:cxnLst/>
                <a:rect l="l" t="t" r="r" b="b"/>
                <a:pathLst>
                  <a:path w="2428" h="453" extrusionOk="0">
                    <a:moveTo>
                      <a:pt x="1" y="0"/>
                    </a:moveTo>
                    <a:lnTo>
                      <a:pt x="1" y="244"/>
                    </a:lnTo>
                    <a:cubicBezTo>
                      <a:pt x="802" y="244"/>
                      <a:pt x="1591" y="314"/>
                      <a:pt x="2381" y="453"/>
                    </a:cubicBezTo>
                    <a:lnTo>
                      <a:pt x="2427" y="209"/>
                    </a:lnTo>
                    <a:cubicBezTo>
                      <a:pt x="1626" y="70"/>
                      <a:pt x="814" y="0"/>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7" name="Google Shape;357;p29"/>
              <p:cNvSpPr/>
              <p:nvPr/>
            </p:nvSpPr>
            <p:spPr>
              <a:xfrm>
                <a:off x="7071025" y="3115625"/>
                <a:ext cx="52275" cy="48500"/>
              </a:xfrm>
              <a:custGeom>
                <a:avLst/>
                <a:gdLst/>
                <a:ahLst/>
                <a:cxnLst/>
                <a:rect l="l" t="t" r="r" b="b"/>
                <a:pathLst>
                  <a:path w="2091" h="1940" extrusionOk="0">
                    <a:moveTo>
                      <a:pt x="163" y="1"/>
                    </a:moveTo>
                    <a:lnTo>
                      <a:pt x="1" y="175"/>
                    </a:lnTo>
                    <a:lnTo>
                      <a:pt x="1928" y="1940"/>
                    </a:lnTo>
                    <a:lnTo>
                      <a:pt x="2090" y="1766"/>
                    </a:lnTo>
                    <a:lnTo>
                      <a:pt x="16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8" name="Google Shape;358;p29"/>
              <p:cNvSpPr/>
              <p:nvPr/>
            </p:nvSpPr>
            <p:spPr>
              <a:xfrm>
                <a:off x="6481484" y="2943476"/>
                <a:ext cx="58350" cy="10175"/>
              </a:xfrm>
              <a:custGeom>
                <a:avLst/>
                <a:gdLst/>
                <a:ahLst/>
                <a:cxnLst/>
                <a:rect l="l" t="t" r="r" b="b"/>
                <a:pathLst>
                  <a:path w="2334" h="407" extrusionOk="0">
                    <a:moveTo>
                      <a:pt x="12" y="0"/>
                    </a:moveTo>
                    <a:lnTo>
                      <a:pt x="0" y="244"/>
                    </a:lnTo>
                    <a:lnTo>
                      <a:pt x="2322" y="407"/>
                    </a:lnTo>
                    <a:lnTo>
                      <a:pt x="2334" y="163"/>
                    </a:lnTo>
                    <a:lnTo>
                      <a:pt x="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59" name="Google Shape;359;p29"/>
            <p:cNvGrpSpPr/>
            <p:nvPr/>
          </p:nvGrpSpPr>
          <p:grpSpPr>
            <a:xfrm>
              <a:off x="1312208" y="1670050"/>
              <a:ext cx="3766196" cy="4664280"/>
              <a:chOff x="3467225" y="1671625"/>
              <a:chExt cx="2649825" cy="3281700"/>
            </a:xfrm>
          </p:grpSpPr>
          <p:sp>
            <p:nvSpPr>
              <p:cNvPr id="360" name="Google Shape;360;p29"/>
              <p:cNvSpPr/>
              <p:nvPr/>
            </p:nvSpPr>
            <p:spPr>
              <a:xfrm>
                <a:off x="3467225" y="1671625"/>
                <a:ext cx="2649825" cy="3281700"/>
              </a:xfrm>
              <a:custGeom>
                <a:avLst/>
                <a:gdLst/>
                <a:ahLst/>
                <a:cxnLst/>
                <a:rect l="l" t="t" r="r" b="b"/>
                <a:pathLst>
                  <a:path w="105993" h="131268" extrusionOk="0">
                    <a:moveTo>
                      <a:pt x="90227" y="0"/>
                    </a:moveTo>
                    <a:cubicBezTo>
                      <a:pt x="88667" y="0"/>
                      <a:pt x="87111" y="1598"/>
                      <a:pt x="86315" y="2710"/>
                    </a:cubicBezTo>
                    <a:cubicBezTo>
                      <a:pt x="84376" y="5415"/>
                      <a:pt x="82856" y="8526"/>
                      <a:pt x="81184" y="11417"/>
                    </a:cubicBezTo>
                    <a:cubicBezTo>
                      <a:pt x="79489" y="14354"/>
                      <a:pt x="77991" y="17407"/>
                      <a:pt x="76447" y="20426"/>
                    </a:cubicBezTo>
                    <a:cubicBezTo>
                      <a:pt x="75612" y="22039"/>
                      <a:pt x="74764" y="23676"/>
                      <a:pt x="73812" y="25220"/>
                    </a:cubicBezTo>
                    <a:cubicBezTo>
                      <a:pt x="73587" y="25591"/>
                      <a:pt x="72741" y="27281"/>
                      <a:pt x="72129" y="27281"/>
                    </a:cubicBezTo>
                    <a:cubicBezTo>
                      <a:pt x="72110" y="27281"/>
                      <a:pt x="72090" y="27279"/>
                      <a:pt x="72071" y="27275"/>
                    </a:cubicBezTo>
                    <a:cubicBezTo>
                      <a:pt x="71258" y="27124"/>
                      <a:pt x="74091" y="18417"/>
                      <a:pt x="74300" y="17767"/>
                    </a:cubicBezTo>
                    <a:cubicBezTo>
                      <a:pt x="75391" y="14319"/>
                      <a:pt x="76645" y="10929"/>
                      <a:pt x="77678" y="7470"/>
                    </a:cubicBezTo>
                    <a:cubicBezTo>
                      <a:pt x="78178" y="5798"/>
                      <a:pt x="79549" y="687"/>
                      <a:pt x="76787" y="687"/>
                    </a:cubicBezTo>
                    <a:cubicBezTo>
                      <a:pt x="76538" y="687"/>
                      <a:pt x="76256" y="728"/>
                      <a:pt x="75937" y="818"/>
                    </a:cubicBezTo>
                    <a:cubicBezTo>
                      <a:pt x="72361" y="1828"/>
                      <a:pt x="70155" y="9826"/>
                      <a:pt x="69877" y="10871"/>
                    </a:cubicBezTo>
                    <a:cubicBezTo>
                      <a:pt x="69853" y="10953"/>
                      <a:pt x="69830" y="11034"/>
                      <a:pt x="69807" y="11103"/>
                    </a:cubicBezTo>
                    <a:cubicBezTo>
                      <a:pt x="69308" y="12334"/>
                      <a:pt x="65105" y="22991"/>
                      <a:pt x="64153" y="26021"/>
                    </a:cubicBezTo>
                    <a:cubicBezTo>
                      <a:pt x="64142" y="26079"/>
                      <a:pt x="64118" y="26126"/>
                      <a:pt x="64107" y="26184"/>
                    </a:cubicBezTo>
                    <a:cubicBezTo>
                      <a:pt x="63781" y="27137"/>
                      <a:pt x="62945" y="27611"/>
                      <a:pt x="62111" y="27611"/>
                    </a:cubicBezTo>
                    <a:cubicBezTo>
                      <a:pt x="61249" y="27611"/>
                      <a:pt x="60391" y="27105"/>
                      <a:pt x="60102" y="26103"/>
                    </a:cubicBezTo>
                    <a:cubicBezTo>
                      <a:pt x="59022" y="22364"/>
                      <a:pt x="58000" y="14110"/>
                      <a:pt x="57234" y="10627"/>
                    </a:cubicBezTo>
                    <a:cubicBezTo>
                      <a:pt x="56763" y="8481"/>
                      <a:pt x="55388" y="7532"/>
                      <a:pt x="54169" y="7532"/>
                    </a:cubicBezTo>
                    <a:cubicBezTo>
                      <a:pt x="52922" y="7532"/>
                      <a:pt x="51839" y="8525"/>
                      <a:pt x="52056" y="10244"/>
                    </a:cubicBezTo>
                    <a:cubicBezTo>
                      <a:pt x="52474" y="13646"/>
                      <a:pt x="52323" y="30270"/>
                      <a:pt x="52753" y="32511"/>
                    </a:cubicBezTo>
                    <a:cubicBezTo>
                      <a:pt x="53136" y="34496"/>
                      <a:pt x="51975" y="38304"/>
                      <a:pt x="51696" y="39175"/>
                    </a:cubicBezTo>
                    <a:cubicBezTo>
                      <a:pt x="51650" y="39291"/>
                      <a:pt x="51604" y="39395"/>
                      <a:pt x="51546" y="39500"/>
                    </a:cubicBezTo>
                    <a:cubicBezTo>
                      <a:pt x="49978" y="42518"/>
                      <a:pt x="46879" y="51596"/>
                      <a:pt x="45486" y="55636"/>
                    </a:cubicBezTo>
                    <a:cubicBezTo>
                      <a:pt x="44197" y="59375"/>
                      <a:pt x="42769" y="61882"/>
                      <a:pt x="42525" y="62312"/>
                    </a:cubicBezTo>
                    <a:cubicBezTo>
                      <a:pt x="42502" y="62347"/>
                      <a:pt x="42479" y="62381"/>
                      <a:pt x="42444" y="62428"/>
                    </a:cubicBezTo>
                    <a:cubicBezTo>
                      <a:pt x="38160" y="68708"/>
                      <a:pt x="7883" y="105022"/>
                      <a:pt x="778" y="113520"/>
                    </a:cubicBezTo>
                    <a:cubicBezTo>
                      <a:pt x="0" y="114472"/>
                      <a:pt x="209" y="115900"/>
                      <a:pt x="1231" y="116585"/>
                    </a:cubicBezTo>
                    <a:lnTo>
                      <a:pt x="22406" y="130899"/>
                    </a:lnTo>
                    <a:cubicBezTo>
                      <a:pt x="22768" y="131149"/>
                      <a:pt x="23178" y="131267"/>
                      <a:pt x="23583" y="131267"/>
                    </a:cubicBezTo>
                    <a:cubicBezTo>
                      <a:pt x="24307" y="131267"/>
                      <a:pt x="25014" y="130888"/>
                      <a:pt x="25402" y="130202"/>
                    </a:cubicBezTo>
                    <a:cubicBezTo>
                      <a:pt x="30614" y="120915"/>
                      <a:pt x="54703" y="84625"/>
                      <a:pt x="54703" y="84625"/>
                    </a:cubicBezTo>
                    <a:cubicBezTo>
                      <a:pt x="56015" y="82570"/>
                      <a:pt x="57408" y="80550"/>
                      <a:pt x="58848" y="78576"/>
                    </a:cubicBezTo>
                    <a:cubicBezTo>
                      <a:pt x="60670" y="76069"/>
                      <a:pt x="63062" y="71889"/>
                      <a:pt x="66336" y="71228"/>
                    </a:cubicBezTo>
                    <a:cubicBezTo>
                      <a:pt x="70190" y="70438"/>
                      <a:pt x="73870" y="68627"/>
                      <a:pt x="77365" y="66851"/>
                    </a:cubicBezTo>
                    <a:cubicBezTo>
                      <a:pt x="80116" y="65446"/>
                      <a:pt x="83645" y="63960"/>
                      <a:pt x="85793" y="61662"/>
                    </a:cubicBezTo>
                    <a:cubicBezTo>
                      <a:pt x="85828" y="61627"/>
                      <a:pt x="85862" y="61592"/>
                      <a:pt x="85897" y="61557"/>
                    </a:cubicBezTo>
                    <a:cubicBezTo>
                      <a:pt x="87674" y="59897"/>
                      <a:pt x="90053" y="59003"/>
                      <a:pt x="92306" y="58167"/>
                    </a:cubicBezTo>
                    <a:cubicBezTo>
                      <a:pt x="94651" y="57297"/>
                      <a:pt x="96973" y="56391"/>
                      <a:pt x="99329" y="55555"/>
                    </a:cubicBezTo>
                    <a:cubicBezTo>
                      <a:pt x="101001" y="54951"/>
                      <a:pt x="102928" y="54534"/>
                      <a:pt x="104310" y="53361"/>
                    </a:cubicBezTo>
                    <a:cubicBezTo>
                      <a:pt x="105610" y="52258"/>
                      <a:pt x="105993" y="50494"/>
                      <a:pt x="104472" y="49472"/>
                    </a:cubicBezTo>
                    <a:cubicBezTo>
                      <a:pt x="103145" y="48570"/>
                      <a:pt x="101324" y="48318"/>
                      <a:pt x="99553" y="48318"/>
                    </a:cubicBezTo>
                    <a:cubicBezTo>
                      <a:pt x="98475" y="48318"/>
                      <a:pt x="97415" y="48412"/>
                      <a:pt x="96497" y="48508"/>
                    </a:cubicBezTo>
                    <a:cubicBezTo>
                      <a:pt x="93652" y="48810"/>
                      <a:pt x="90878" y="49530"/>
                      <a:pt x="88103" y="50192"/>
                    </a:cubicBezTo>
                    <a:cubicBezTo>
                      <a:pt x="85937" y="50713"/>
                      <a:pt x="84459" y="50972"/>
                      <a:pt x="83476" y="50972"/>
                    </a:cubicBezTo>
                    <a:cubicBezTo>
                      <a:pt x="81086" y="50972"/>
                      <a:pt x="81614" y="49444"/>
                      <a:pt x="82264" y="46442"/>
                    </a:cubicBezTo>
                    <a:cubicBezTo>
                      <a:pt x="83146" y="42379"/>
                      <a:pt x="92654" y="28993"/>
                      <a:pt x="93467" y="27856"/>
                    </a:cubicBezTo>
                    <a:cubicBezTo>
                      <a:pt x="93513" y="27809"/>
                      <a:pt x="93548" y="27763"/>
                      <a:pt x="93583" y="27716"/>
                    </a:cubicBezTo>
                    <a:cubicBezTo>
                      <a:pt x="94999" y="26045"/>
                      <a:pt x="96334" y="24303"/>
                      <a:pt x="97588" y="22515"/>
                    </a:cubicBezTo>
                    <a:cubicBezTo>
                      <a:pt x="99364" y="19973"/>
                      <a:pt x="101744" y="16746"/>
                      <a:pt x="102046" y="13553"/>
                    </a:cubicBezTo>
                    <a:cubicBezTo>
                      <a:pt x="102181" y="12078"/>
                      <a:pt x="101005" y="10821"/>
                      <a:pt x="99536" y="10821"/>
                    </a:cubicBezTo>
                    <a:cubicBezTo>
                      <a:pt x="99491" y="10821"/>
                      <a:pt x="99445" y="10822"/>
                      <a:pt x="99399" y="10825"/>
                    </a:cubicBezTo>
                    <a:cubicBezTo>
                      <a:pt x="98168" y="10883"/>
                      <a:pt x="97054" y="11730"/>
                      <a:pt x="96171" y="12508"/>
                    </a:cubicBezTo>
                    <a:cubicBezTo>
                      <a:pt x="94558" y="13924"/>
                      <a:pt x="93211" y="15712"/>
                      <a:pt x="92085" y="17535"/>
                    </a:cubicBezTo>
                    <a:cubicBezTo>
                      <a:pt x="92050" y="17593"/>
                      <a:pt x="92004" y="17639"/>
                      <a:pt x="91969" y="17697"/>
                    </a:cubicBezTo>
                    <a:cubicBezTo>
                      <a:pt x="91180" y="18731"/>
                      <a:pt x="83099" y="29295"/>
                      <a:pt x="80534" y="31443"/>
                    </a:cubicBezTo>
                    <a:cubicBezTo>
                      <a:pt x="80307" y="31634"/>
                      <a:pt x="80145" y="31721"/>
                      <a:pt x="80040" y="31721"/>
                    </a:cubicBezTo>
                    <a:cubicBezTo>
                      <a:pt x="78900" y="31721"/>
                      <a:pt x="84400" y="21412"/>
                      <a:pt x="84400" y="21412"/>
                    </a:cubicBezTo>
                    <a:lnTo>
                      <a:pt x="84411" y="21389"/>
                    </a:lnTo>
                    <a:cubicBezTo>
                      <a:pt x="86246" y="18243"/>
                      <a:pt x="88010" y="15039"/>
                      <a:pt x="89670" y="11788"/>
                    </a:cubicBezTo>
                    <a:cubicBezTo>
                      <a:pt x="91005" y="9176"/>
                      <a:pt x="95045" y="2942"/>
                      <a:pt x="91539" y="435"/>
                    </a:cubicBezTo>
                    <a:cubicBezTo>
                      <a:pt x="91113" y="129"/>
                      <a:pt x="90670" y="0"/>
                      <a:pt x="902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1" name="Google Shape;361;p29"/>
              <p:cNvSpPr/>
              <p:nvPr/>
            </p:nvSpPr>
            <p:spPr>
              <a:xfrm>
                <a:off x="4826375" y="2566800"/>
                <a:ext cx="646075" cy="64700"/>
              </a:xfrm>
              <a:custGeom>
                <a:avLst/>
                <a:gdLst/>
                <a:ahLst/>
                <a:cxnLst/>
                <a:rect l="l" t="t" r="r" b="b"/>
                <a:pathLst>
                  <a:path w="25843" h="2588" extrusionOk="0">
                    <a:moveTo>
                      <a:pt x="25680" y="1"/>
                    </a:moveTo>
                    <a:cubicBezTo>
                      <a:pt x="23207" y="1359"/>
                      <a:pt x="20340" y="1777"/>
                      <a:pt x="17856" y="1998"/>
                    </a:cubicBezTo>
                    <a:cubicBezTo>
                      <a:pt x="15995" y="2172"/>
                      <a:pt x="14131" y="2259"/>
                      <a:pt x="12267" y="2259"/>
                    </a:cubicBezTo>
                    <a:cubicBezTo>
                      <a:pt x="8176" y="2259"/>
                      <a:pt x="4090" y="1840"/>
                      <a:pt x="70" y="1011"/>
                    </a:cubicBezTo>
                    <a:lnTo>
                      <a:pt x="1" y="1336"/>
                    </a:lnTo>
                    <a:cubicBezTo>
                      <a:pt x="4063" y="2169"/>
                      <a:pt x="8191" y="2588"/>
                      <a:pt x="12325" y="2588"/>
                    </a:cubicBezTo>
                    <a:cubicBezTo>
                      <a:pt x="14181" y="2588"/>
                      <a:pt x="16038" y="2503"/>
                      <a:pt x="17890" y="2334"/>
                    </a:cubicBezTo>
                    <a:cubicBezTo>
                      <a:pt x="20398" y="2102"/>
                      <a:pt x="23312" y="1673"/>
                      <a:pt x="25843" y="291"/>
                    </a:cubicBezTo>
                    <a:lnTo>
                      <a:pt x="2568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2" name="Google Shape;362;p29"/>
              <p:cNvSpPr/>
              <p:nvPr/>
            </p:nvSpPr>
            <p:spPr>
              <a:xfrm>
                <a:off x="4926500" y="2688700"/>
                <a:ext cx="568600" cy="366600"/>
              </a:xfrm>
              <a:custGeom>
                <a:avLst/>
                <a:gdLst/>
                <a:ahLst/>
                <a:cxnLst/>
                <a:rect l="l" t="t" r="r" b="b"/>
                <a:pathLst>
                  <a:path w="22744" h="14664" extrusionOk="0">
                    <a:moveTo>
                      <a:pt x="744" y="1"/>
                    </a:moveTo>
                    <a:lnTo>
                      <a:pt x="732" y="337"/>
                    </a:lnTo>
                    <a:lnTo>
                      <a:pt x="4482" y="477"/>
                    </a:lnTo>
                    <a:cubicBezTo>
                      <a:pt x="5678" y="523"/>
                      <a:pt x="6920" y="570"/>
                      <a:pt x="8104" y="779"/>
                    </a:cubicBezTo>
                    <a:cubicBezTo>
                      <a:pt x="11239" y="1336"/>
                      <a:pt x="14025" y="2961"/>
                      <a:pt x="16718" y="4528"/>
                    </a:cubicBezTo>
                    <a:lnTo>
                      <a:pt x="20479" y="6734"/>
                    </a:lnTo>
                    <a:cubicBezTo>
                      <a:pt x="19653" y="6584"/>
                      <a:pt x="18790" y="6525"/>
                      <a:pt x="17901" y="6525"/>
                    </a:cubicBezTo>
                    <a:cubicBezTo>
                      <a:pt x="16515" y="6525"/>
                      <a:pt x="15066" y="6669"/>
                      <a:pt x="13595" y="6839"/>
                    </a:cubicBezTo>
                    <a:cubicBezTo>
                      <a:pt x="11146" y="7117"/>
                      <a:pt x="8766" y="7454"/>
                      <a:pt x="6606" y="8475"/>
                    </a:cubicBezTo>
                    <a:cubicBezTo>
                      <a:pt x="4250" y="9578"/>
                      <a:pt x="2148" y="11494"/>
                      <a:pt x="1" y="14477"/>
                    </a:cubicBezTo>
                    <a:lnTo>
                      <a:pt x="268" y="14663"/>
                    </a:lnTo>
                    <a:cubicBezTo>
                      <a:pt x="2381" y="11738"/>
                      <a:pt x="4447" y="9857"/>
                      <a:pt x="6746" y="8766"/>
                    </a:cubicBezTo>
                    <a:cubicBezTo>
                      <a:pt x="8859" y="7767"/>
                      <a:pt x="11215" y="7442"/>
                      <a:pt x="13630" y="7164"/>
                    </a:cubicBezTo>
                    <a:cubicBezTo>
                      <a:pt x="15101" y="6999"/>
                      <a:pt x="16547" y="6856"/>
                      <a:pt x="17925" y="6856"/>
                    </a:cubicBezTo>
                    <a:cubicBezTo>
                      <a:pt x="19167" y="6856"/>
                      <a:pt x="20354" y="6972"/>
                      <a:pt x="21455" y="7291"/>
                    </a:cubicBezTo>
                    <a:lnTo>
                      <a:pt x="22743" y="7663"/>
                    </a:lnTo>
                    <a:lnTo>
                      <a:pt x="16881" y="4250"/>
                    </a:lnTo>
                    <a:cubicBezTo>
                      <a:pt x="14292" y="2741"/>
                      <a:pt x="11355" y="1022"/>
                      <a:pt x="8162" y="454"/>
                    </a:cubicBezTo>
                    <a:cubicBezTo>
                      <a:pt x="6943" y="245"/>
                      <a:pt x="5701" y="198"/>
                      <a:pt x="4494" y="152"/>
                    </a:cubicBezTo>
                    <a:lnTo>
                      <a:pt x="74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3" name="Google Shape;363;p29"/>
              <p:cNvSpPr/>
              <p:nvPr/>
            </p:nvSpPr>
            <p:spPr>
              <a:xfrm>
                <a:off x="4809550" y="2007525"/>
                <a:ext cx="59525" cy="8450"/>
              </a:xfrm>
              <a:custGeom>
                <a:avLst/>
                <a:gdLst/>
                <a:ahLst/>
                <a:cxnLst/>
                <a:rect l="l" t="t" r="r" b="b"/>
                <a:pathLst>
                  <a:path w="2381" h="338" extrusionOk="0">
                    <a:moveTo>
                      <a:pt x="0" y="1"/>
                    </a:moveTo>
                    <a:lnTo>
                      <a:pt x="0" y="338"/>
                    </a:lnTo>
                    <a:lnTo>
                      <a:pt x="2380" y="338"/>
                    </a:lnTo>
                    <a:lnTo>
                      <a:pt x="2380" y="13"/>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4" name="Google Shape;364;p29"/>
              <p:cNvSpPr/>
              <p:nvPr/>
            </p:nvSpPr>
            <p:spPr>
              <a:xfrm>
                <a:off x="5284350" y="1818025"/>
                <a:ext cx="72025" cy="32800"/>
              </a:xfrm>
              <a:custGeom>
                <a:avLst/>
                <a:gdLst/>
                <a:ahLst/>
                <a:cxnLst/>
                <a:rect l="l" t="t" r="r" b="b"/>
                <a:pathLst>
                  <a:path w="2881" h="1312" extrusionOk="0">
                    <a:moveTo>
                      <a:pt x="105" y="0"/>
                    </a:moveTo>
                    <a:lnTo>
                      <a:pt x="1" y="314"/>
                    </a:lnTo>
                    <a:lnTo>
                      <a:pt x="2764" y="1312"/>
                    </a:lnTo>
                    <a:lnTo>
                      <a:pt x="2880" y="998"/>
                    </a:lnTo>
                    <a:lnTo>
                      <a:pt x="1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5" name="Google Shape;365;p29"/>
              <p:cNvSpPr/>
              <p:nvPr/>
            </p:nvSpPr>
            <p:spPr>
              <a:xfrm>
                <a:off x="5611150" y="1824400"/>
                <a:ext cx="78100" cy="56325"/>
              </a:xfrm>
              <a:custGeom>
                <a:avLst/>
                <a:gdLst/>
                <a:ahLst/>
                <a:cxnLst/>
                <a:rect l="l" t="t" r="r" b="b"/>
                <a:pathLst>
                  <a:path w="3124" h="2253" extrusionOk="0">
                    <a:moveTo>
                      <a:pt x="187" y="0"/>
                    </a:moveTo>
                    <a:lnTo>
                      <a:pt x="1" y="268"/>
                    </a:lnTo>
                    <a:lnTo>
                      <a:pt x="2938" y="2253"/>
                    </a:lnTo>
                    <a:lnTo>
                      <a:pt x="3124" y="1974"/>
                    </a:lnTo>
                    <a:lnTo>
                      <a:pt x="18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6" name="Google Shape;366;p29"/>
              <p:cNvSpPr/>
              <p:nvPr/>
            </p:nvSpPr>
            <p:spPr>
              <a:xfrm>
                <a:off x="5848000" y="2058025"/>
                <a:ext cx="64725" cy="56925"/>
              </a:xfrm>
              <a:custGeom>
                <a:avLst/>
                <a:gdLst/>
                <a:ahLst/>
                <a:cxnLst/>
                <a:rect l="l" t="t" r="r" b="b"/>
                <a:pathLst>
                  <a:path w="2589" h="2277" extrusionOk="0">
                    <a:moveTo>
                      <a:pt x="128" y="1"/>
                    </a:moveTo>
                    <a:lnTo>
                      <a:pt x="0" y="314"/>
                    </a:lnTo>
                    <a:cubicBezTo>
                      <a:pt x="952" y="697"/>
                      <a:pt x="1765" y="1394"/>
                      <a:pt x="2299" y="2276"/>
                    </a:cubicBezTo>
                    <a:lnTo>
                      <a:pt x="2589" y="2114"/>
                    </a:lnTo>
                    <a:cubicBezTo>
                      <a:pt x="2009" y="1162"/>
                      <a:pt x="1149" y="419"/>
                      <a:pt x="1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7" name="Google Shape;367;p29"/>
              <p:cNvSpPr/>
              <p:nvPr/>
            </p:nvSpPr>
            <p:spPr>
              <a:xfrm>
                <a:off x="5789950" y="2918575"/>
                <a:ext cx="37175" cy="123375"/>
              </a:xfrm>
              <a:custGeom>
                <a:avLst/>
                <a:gdLst/>
                <a:ahLst/>
                <a:cxnLst/>
                <a:rect l="l" t="t" r="r" b="b"/>
                <a:pathLst>
                  <a:path w="1487" h="4935" extrusionOk="0">
                    <a:moveTo>
                      <a:pt x="325" y="0"/>
                    </a:moveTo>
                    <a:lnTo>
                      <a:pt x="0" y="47"/>
                    </a:lnTo>
                    <a:cubicBezTo>
                      <a:pt x="256" y="1707"/>
                      <a:pt x="639" y="3344"/>
                      <a:pt x="1173" y="4934"/>
                    </a:cubicBezTo>
                    <a:lnTo>
                      <a:pt x="1486" y="4830"/>
                    </a:lnTo>
                    <a:cubicBezTo>
                      <a:pt x="964" y="3251"/>
                      <a:pt x="569" y="1637"/>
                      <a:pt x="3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8" name="Google Shape;368;p29"/>
              <p:cNvSpPr/>
              <p:nvPr/>
            </p:nvSpPr>
            <p:spPr>
              <a:xfrm>
                <a:off x="5193800" y="2096350"/>
                <a:ext cx="62150" cy="22400"/>
              </a:xfrm>
              <a:custGeom>
                <a:avLst/>
                <a:gdLst/>
                <a:ahLst/>
                <a:cxnLst/>
                <a:rect l="l" t="t" r="r" b="b"/>
                <a:pathLst>
                  <a:path w="2486" h="896" extrusionOk="0">
                    <a:moveTo>
                      <a:pt x="233" y="0"/>
                    </a:moveTo>
                    <a:lnTo>
                      <a:pt x="1" y="244"/>
                    </a:lnTo>
                    <a:cubicBezTo>
                      <a:pt x="94" y="325"/>
                      <a:pt x="198" y="407"/>
                      <a:pt x="291" y="476"/>
                    </a:cubicBezTo>
                    <a:cubicBezTo>
                      <a:pt x="711" y="754"/>
                      <a:pt x="1199" y="896"/>
                      <a:pt x="1688" y="896"/>
                    </a:cubicBezTo>
                    <a:cubicBezTo>
                      <a:pt x="1957" y="896"/>
                      <a:pt x="2226" y="853"/>
                      <a:pt x="2485" y="767"/>
                    </a:cubicBezTo>
                    <a:lnTo>
                      <a:pt x="2381" y="453"/>
                    </a:lnTo>
                    <a:cubicBezTo>
                      <a:pt x="2154" y="531"/>
                      <a:pt x="1920" y="569"/>
                      <a:pt x="1688" y="569"/>
                    </a:cubicBezTo>
                    <a:cubicBezTo>
                      <a:pt x="1158" y="569"/>
                      <a:pt x="637" y="372"/>
                      <a:pt x="2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9" name="Google Shape;369;p29"/>
              <p:cNvSpPr/>
              <p:nvPr/>
            </p:nvSpPr>
            <p:spPr>
              <a:xfrm>
                <a:off x="5450375" y="2102450"/>
                <a:ext cx="85050" cy="54875"/>
              </a:xfrm>
              <a:custGeom>
                <a:avLst/>
                <a:gdLst/>
                <a:ahLst/>
                <a:cxnLst/>
                <a:rect l="l" t="t" r="r" b="b"/>
                <a:pathLst>
                  <a:path w="3402" h="2195" extrusionOk="0">
                    <a:moveTo>
                      <a:pt x="209" y="0"/>
                    </a:moveTo>
                    <a:lnTo>
                      <a:pt x="0" y="256"/>
                    </a:lnTo>
                    <a:cubicBezTo>
                      <a:pt x="302" y="499"/>
                      <a:pt x="604" y="732"/>
                      <a:pt x="929" y="940"/>
                    </a:cubicBezTo>
                    <a:cubicBezTo>
                      <a:pt x="1661" y="1440"/>
                      <a:pt x="2450" y="1858"/>
                      <a:pt x="3274" y="2194"/>
                    </a:cubicBezTo>
                    <a:lnTo>
                      <a:pt x="3402" y="1881"/>
                    </a:lnTo>
                    <a:cubicBezTo>
                      <a:pt x="2241" y="1416"/>
                      <a:pt x="1173" y="778"/>
                      <a:pt x="2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0" name="Google Shape;370;p29"/>
              <p:cNvSpPr/>
              <p:nvPr/>
            </p:nvSpPr>
            <p:spPr>
              <a:xfrm>
                <a:off x="5428025" y="2152950"/>
                <a:ext cx="85075" cy="52825"/>
              </a:xfrm>
              <a:custGeom>
                <a:avLst/>
                <a:gdLst/>
                <a:ahLst/>
                <a:cxnLst/>
                <a:rect l="l" t="t" r="r" b="b"/>
                <a:pathLst>
                  <a:path w="3403" h="2113" extrusionOk="0">
                    <a:moveTo>
                      <a:pt x="256" y="0"/>
                    </a:moveTo>
                    <a:lnTo>
                      <a:pt x="1" y="221"/>
                    </a:lnTo>
                    <a:cubicBezTo>
                      <a:pt x="326" y="592"/>
                      <a:pt x="709" y="929"/>
                      <a:pt x="1127" y="1207"/>
                    </a:cubicBezTo>
                    <a:cubicBezTo>
                      <a:pt x="1788" y="1660"/>
                      <a:pt x="2555" y="1974"/>
                      <a:pt x="3356" y="2113"/>
                    </a:cubicBezTo>
                    <a:lnTo>
                      <a:pt x="3402" y="1788"/>
                    </a:lnTo>
                    <a:cubicBezTo>
                      <a:pt x="2183" y="1567"/>
                      <a:pt x="1069" y="940"/>
                      <a:pt x="2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1" name="Google Shape;371;p29"/>
              <p:cNvSpPr/>
              <p:nvPr/>
            </p:nvSpPr>
            <p:spPr>
              <a:xfrm>
                <a:off x="5207450" y="2058900"/>
                <a:ext cx="80125" cy="18200"/>
              </a:xfrm>
              <a:custGeom>
                <a:avLst/>
                <a:gdLst/>
                <a:ahLst/>
                <a:cxnLst/>
                <a:rect l="l" t="t" r="r" b="b"/>
                <a:pathLst>
                  <a:path w="3205" h="728" extrusionOk="0">
                    <a:moveTo>
                      <a:pt x="105" y="1"/>
                    </a:moveTo>
                    <a:lnTo>
                      <a:pt x="1" y="326"/>
                    </a:lnTo>
                    <a:cubicBezTo>
                      <a:pt x="851" y="593"/>
                      <a:pt x="1742" y="727"/>
                      <a:pt x="2632" y="727"/>
                    </a:cubicBezTo>
                    <a:cubicBezTo>
                      <a:pt x="2823" y="727"/>
                      <a:pt x="3014" y="721"/>
                      <a:pt x="3205" y="709"/>
                    </a:cubicBezTo>
                    <a:lnTo>
                      <a:pt x="3181" y="384"/>
                    </a:lnTo>
                    <a:cubicBezTo>
                      <a:pt x="2999" y="396"/>
                      <a:pt x="2816" y="402"/>
                      <a:pt x="2634" y="402"/>
                    </a:cubicBezTo>
                    <a:cubicBezTo>
                      <a:pt x="1781" y="402"/>
                      <a:pt x="927" y="268"/>
                      <a:pt x="1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2" name="Google Shape;372;p29"/>
              <p:cNvSpPr/>
              <p:nvPr/>
            </p:nvSpPr>
            <p:spPr>
              <a:xfrm>
                <a:off x="5674150" y="2293400"/>
                <a:ext cx="86800" cy="62725"/>
              </a:xfrm>
              <a:custGeom>
                <a:avLst/>
                <a:gdLst/>
                <a:ahLst/>
                <a:cxnLst/>
                <a:rect l="l" t="t" r="r" b="b"/>
                <a:pathLst>
                  <a:path w="3472" h="2509" extrusionOk="0">
                    <a:moveTo>
                      <a:pt x="186" y="1"/>
                    </a:moveTo>
                    <a:lnTo>
                      <a:pt x="0" y="280"/>
                    </a:lnTo>
                    <a:lnTo>
                      <a:pt x="3286" y="2509"/>
                    </a:lnTo>
                    <a:lnTo>
                      <a:pt x="3471" y="2230"/>
                    </a:lnTo>
                    <a:lnTo>
                      <a:pt x="18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3" name="Google Shape;373;p29"/>
              <p:cNvSpPr/>
              <p:nvPr/>
            </p:nvSpPr>
            <p:spPr>
              <a:xfrm>
                <a:off x="4818250" y="2172275"/>
                <a:ext cx="82450" cy="13475"/>
              </a:xfrm>
              <a:custGeom>
                <a:avLst/>
                <a:gdLst/>
                <a:ahLst/>
                <a:cxnLst/>
                <a:rect l="l" t="t" r="r" b="b"/>
                <a:pathLst>
                  <a:path w="3298" h="539" extrusionOk="0">
                    <a:moveTo>
                      <a:pt x="2884" y="1"/>
                    </a:moveTo>
                    <a:cubicBezTo>
                      <a:pt x="1919" y="1"/>
                      <a:pt x="955" y="72"/>
                      <a:pt x="1" y="214"/>
                    </a:cubicBezTo>
                    <a:lnTo>
                      <a:pt x="47" y="539"/>
                    </a:lnTo>
                    <a:cubicBezTo>
                      <a:pt x="975" y="399"/>
                      <a:pt x="1904" y="337"/>
                      <a:pt x="2832" y="337"/>
                    </a:cubicBezTo>
                    <a:cubicBezTo>
                      <a:pt x="2984" y="337"/>
                      <a:pt x="3135" y="338"/>
                      <a:pt x="3286" y="342"/>
                    </a:cubicBezTo>
                    <a:lnTo>
                      <a:pt x="3298" y="5"/>
                    </a:lnTo>
                    <a:cubicBezTo>
                      <a:pt x="3160" y="2"/>
                      <a:pt x="3022" y="1"/>
                      <a:pt x="28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4" name="Google Shape;374;p29"/>
              <p:cNvSpPr/>
              <p:nvPr/>
            </p:nvSpPr>
            <p:spPr>
              <a:xfrm>
                <a:off x="5655575" y="2320975"/>
                <a:ext cx="77800" cy="56350"/>
              </a:xfrm>
              <a:custGeom>
                <a:avLst/>
                <a:gdLst/>
                <a:ahLst/>
                <a:cxnLst/>
                <a:rect l="l" t="t" r="r" b="b"/>
                <a:pathLst>
                  <a:path w="3112" h="2254" extrusionOk="0">
                    <a:moveTo>
                      <a:pt x="186" y="1"/>
                    </a:moveTo>
                    <a:lnTo>
                      <a:pt x="0" y="279"/>
                    </a:lnTo>
                    <a:lnTo>
                      <a:pt x="2926" y="2253"/>
                    </a:lnTo>
                    <a:lnTo>
                      <a:pt x="3111" y="1986"/>
                    </a:lnTo>
                    <a:lnTo>
                      <a:pt x="18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29"/>
              <p:cNvSpPr/>
              <p:nvPr/>
            </p:nvSpPr>
            <p:spPr>
              <a:xfrm>
                <a:off x="4827825" y="2197350"/>
                <a:ext cx="78975" cy="14525"/>
              </a:xfrm>
              <a:custGeom>
                <a:avLst/>
                <a:gdLst/>
                <a:ahLst/>
                <a:cxnLst/>
                <a:rect l="l" t="t" r="r" b="b"/>
                <a:pathLst>
                  <a:path w="3159" h="581" extrusionOk="0">
                    <a:moveTo>
                      <a:pt x="3135" y="0"/>
                    </a:moveTo>
                    <a:lnTo>
                      <a:pt x="1" y="256"/>
                    </a:lnTo>
                    <a:lnTo>
                      <a:pt x="24" y="581"/>
                    </a:lnTo>
                    <a:lnTo>
                      <a:pt x="3158" y="337"/>
                    </a:lnTo>
                    <a:lnTo>
                      <a:pt x="313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76" name="Google Shape;376;p29"/>
            <p:cNvGrpSpPr/>
            <p:nvPr/>
          </p:nvGrpSpPr>
          <p:grpSpPr>
            <a:xfrm>
              <a:off x="1168281" y="833153"/>
              <a:ext cx="3135068" cy="5535928"/>
              <a:chOff x="2136800" y="1082800"/>
              <a:chExt cx="2205775" cy="3894975"/>
            </a:xfrm>
          </p:grpSpPr>
          <p:sp>
            <p:nvSpPr>
              <p:cNvPr id="377" name="Google Shape;377;p29"/>
              <p:cNvSpPr/>
              <p:nvPr/>
            </p:nvSpPr>
            <p:spPr>
              <a:xfrm>
                <a:off x="2136800" y="1082800"/>
                <a:ext cx="2205775" cy="3894975"/>
              </a:xfrm>
              <a:custGeom>
                <a:avLst/>
                <a:gdLst/>
                <a:ahLst/>
                <a:cxnLst/>
                <a:rect l="l" t="t" r="r" b="b"/>
                <a:pathLst>
                  <a:path w="88231" h="155799" extrusionOk="0">
                    <a:moveTo>
                      <a:pt x="56530" y="1"/>
                    </a:moveTo>
                    <a:cubicBezTo>
                      <a:pt x="54550" y="1"/>
                      <a:pt x="53219" y="2538"/>
                      <a:pt x="52683" y="4124"/>
                    </a:cubicBezTo>
                    <a:cubicBezTo>
                      <a:pt x="51557" y="7514"/>
                      <a:pt x="51000" y="11183"/>
                      <a:pt x="50211" y="14665"/>
                    </a:cubicBezTo>
                    <a:cubicBezTo>
                      <a:pt x="49410" y="18218"/>
                      <a:pt x="48852" y="21817"/>
                      <a:pt x="48237" y="25392"/>
                    </a:cubicBezTo>
                    <a:cubicBezTo>
                      <a:pt x="47900" y="27319"/>
                      <a:pt x="47564" y="29258"/>
                      <a:pt x="47076" y="31150"/>
                    </a:cubicBezTo>
                    <a:cubicBezTo>
                      <a:pt x="46960" y="31615"/>
                      <a:pt x="46612" y="33739"/>
                      <a:pt x="45950" y="33809"/>
                    </a:cubicBezTo>
                    <a:cubicBezTo>
                      <a:pt x="45945" y="33810"/>
                      <a:pt x="45941" y="33810"/>
                      <a:pt x="45936" y="33810"/>
                    </a:cubicBezTo>
                    <a:cubicBezTo>
                      <a:pt x="45069" y="33810"/>
                      <a:pt x="45195" y="24100"/>
                      <a:pt x="45195" y="23361"/>
                    </a:cubicBezTo>
                    <a:cubicBezTo>
                      <a:pt x="45207" y="19495"/>
                      <a:pt x="45416" y="15617"/>
                      <a:pt x="45370" y="11751"/>
                    </a:cubicBezTo>
                    <a:cubicBezTo>
                      <a:pt x="45360" y="10010"/>
                      <a:pt x="45156" y="4998"/>
                      <a:pt x="42869" y="4998"/>
                    </a:cubicBezTo>
                    <a:cubicBezTo>
                      <a:pt x="42472" y="4998"/>
                      <a:pt x="42013" y="5149"/>
                      <a:pt x="41481" y="5494"/>
                    </a:cubicBezTo>
                    <a:cubicBezTo>
                      <a:pt x="38137" y="7677"/>
                      <a:pt x="38427" y="16569"/>
                      <a:pt x="38474" y="17730"/>
                    </a:cubicBezTo>
                    <a:cubicBezTo>
                      <a:pt x="38485" y="17811"/>
                      <a:pt x="38485" y="17893"/>
                      <a:pt x="38474" y="17986"/>
                    </a:cubicBezTo>
                    <a:cubicBezTo>
                      <a:pt x="38381" y="19402"/>
                      <a:pt x="37464" y="31650"/>
                      <a:pt x="37464" y="35051"/>
                    </a:cubicBezTo>
                    <a:lnTo>
                      <a:pt x="37464" y="35237"/>
                    </a:lnTo>
                    <a:cubicBezTo>
                      <a:pt x="37428" y="36598"/>
                      <a:pt x="36315" y="37436"/>
                      <a:pt x="35188" y="37436"/>
                    </a:cubicBezTo>
                    <a:cubicBezTo>
                      <a:pt x="34497" y="37436"/>
                      <a:pt x="33801" y="37122"/>
                      <a:pt x="33342" y="36421"/>
                    </a:cubicBezTo>
                    <a:cubicBezTo>
                      <a:pt x="31044" y="32938"/>
                      <a:pt x="27364" y="24823"/>
                      <a:pt x="25483" y="21503"/>
                    </a:cubicBezTo>
                    <a:cubicBezTo>
                      <a:pt x="24543" y="19864"/>
                      <a:pt x="23255" y="19196"/>
                      <a:pt x="22137" y="19196"/>
                    </a:cubicBezTo>
                    <a:cubicBezTo>
                      <a:pt x="20437" y="19196"/>
                      <a:pt x="19132" y="20740"/>
                      <a:pt x="20050" y="22757"/>
                    </a:cubicBezTo>
                    <a:cubicBezTo>
                      <a:pt x="21571" y="26100"/>
                      <a:pt x="26702" y="43178"/>
                      <a:pt x="27863" y="45325"/>
                    </a:cubicBezTo>
                    <a:cubicBezTo>
                      <a:pt x="28885" y="47229"/>
                      <a:pt x="28908" y="51513"/>
                      <a:pt x="28908" y="52477"/>
                    </a:cubicBezTo>
                    <a:cubicBezTo>
                      <a:pt x="28908" y="52604"/>
                      <a:pt x="28896" y="52732"/>
                      <a:pt x="28873" y="52860"/>
                    </a:cubicBezTo>
                    <a:cubicBezTo>
                      <a:pt x="28223" y="56447"/>
                      <a:pt x="27944" y="66733"/>
                      <a:pt x="27805" y="71307"/>
                    </a:cubicBezTo>
                    <a:cubicBezTo>
                      <a:pt x="27677" y="75533"/>
                      <a:pt x="27027" y="78551"/>
                      <a:pt x="26899" y="79073"/>
                    </a:cubicBezTo>
                    <a:cubicBezTo>
                      <a:pt x="26888" y="79120"/>
                      <a:pt x="26876" y="79166"/>
                      <a:pt x="26864" y="79213"/>
                    </a:cubicBezTo>
                    <a:cubicBezTo>
                      <a:pt x="24473" y="87014"/>
                      <a:pt x="5074" y="133822"/>
                      <a:pt x="512" y="144782"/>
                    </a:cubicBezTo>
                    <a:cubicBezTo>
                      <a:pt x="1" y="146012"/>
                      <a:pt x="662" y="147417"/>
                      <a:pt x="1939" y="147800"/>
                    </a:cubicBezTo>
                    <a:lnTo>
                      <a:pt x="28176" y="155706"/>
                    </a:lnTo>
                    <a:cubicBezTo>
                      <a:pt x="28387" y="155769"/>
                      <a:pt x="28600" y="155799"/>
                      <a:pt x="28810" y="155799"/>
                    </a:cubicBezTo>
                    <a:cubicBezTo>
                      <a:pt x="29834" y="155799"/>
                      <a:pt x="30776" y="155083"/>
                      <a:pt x="30997" y="154022"/>
                    </a:cubicBezTo>
                    <a:cubicBezTo>
                      <a:pt x="33377" y="142866"/>
                      <a:pt x="46449" y="98043"/>
                      <a:pt x="46449" y="98043"/>
                    </a:cubicBezTo>
                    <a:cubicBezTo>
                      <a:pt x="47146" y="95524"/>
                      <a:pt x="47924" y="93016"/>
                      <a:pt x="48771" y="90543"/>
                    </a:cubicBezTo>
                    <a:cubicBezTo>
                      <a:pt x="49839" y="87386"/>
                      <a:pt x="50954" y="82347"/>
                      <a:pt x="54077" y="80629"/>
                    </a:cubicBezTo>
                    <a:cubicBezTo>
                      <a:pt x="57780" y="78586"/>
                      <a:pt x="60961" y="75556"/>
                      <a:pt x="63979" y="72630"/>
                    </a:cubicBezTo>
                    <a:cubicBezTo>
                      <a:pt x="66348" y="70320"/>
                      <a:pt x="69494" y="67673"/>
                      <a:pt x="70956" y="64631"/>
                    </a:cubicBezTo>
                    <a:cubicBezTo>
                      <a:pt x="70980" y="64585"/>
                      <a:pt x="71003" y="64539"/>
                      <a:pt x="71026" y="64492"/>
                    </a:cubicBezTo>
                    <a:cubicBezTo>
                      <a:pt x="72303" y="62228"/>
                      <a:pt x="74462" y="60545"/>
                      <a:pt x="76494" y="58978"/>
                    </a:cubicBezTo>
                    <a:cubicBezTo>
                      <a:pt x="78619" y="57341"/>
                      <a:pt x="80708" y="55669"/>
                      <a:pt x="82856" y="54067"/>
                    </a:cubicBezTo>
                    <a:cubicBezTo>
                      <a:pt x="84377" y="52918"/>
                      <a:pt x="86211" y="51873"/>
                      <a:pt x="87256" y="50224"/>
                    </a:cubicBezTo>
                    <a:cubicBezTo>
                      <a:pt x="88231" y="48680"/>
                      <a:pt x="88057" y="46765"/>
                      <a:pt x="86188" y="46196"/>
                    </a:cubicBezTo>
                    <a:cubicBezTo>
                      <a:pt x="85619" y="46024"/>
                      <a:pt x="85015" y="45950"/>
                      <a:pt x="84393" y="45950"/>
                    </a:cubicBezTo>
                    <a:cubicBezTo>
                      <a:pt x="82117" y="45950"/>
                      <a:pt x="79600" y="46940"/>
                      <a:pt x="77713" y="47752"/>
                    </a:cubicBezTo>
                    <a:cubicBezTo>
                      <a:pt x="74904" y="48971"/>
                      <a:pt x="72291" y="50584"/>
                      <a:pt x="69656" y="52152"/>
                    </a:cubicBezTo>
                    <a:cubicBezTo>
                      <a:pt x="66818" y="53842"/>
                      <a:pt x="65170" y="54602"/>
                      <a:pt x="64187" y="54602"/>
                    </a:cubicBezTo>
                    <a:cubicBezTo>
                      <a:pt x="62734" y="54602"/>
                      <a:pt x="62736" y="52941"/>
                      <a:pt x="62493" y="50178"/>
                    </a:cubicBezTo>
                    <a:cubicBezTo>
                      <a:pt x="62110" y="45732"/>
                      <a:pt x="67567" y="29014"/>
                      <a:pt x="68031" y="27586"/>
                    </a:cubicBezTo>
                    <a:cubicBezTo>
                      <a:pt x="68054" y="27517"/>
                      <a:pt x="68077" y="27459"/>
                      <a:pt x="68101" y="27401"/>
                    </a:cubicBezTo>
                    <a:cubicBezTo>
                      <a:pt x="69029" y="25241"/>
                      <a:pt x="69842" y="23036"/>
                      <a:pt x="70550" y="20807"/>
                    </a:cubicBezTo>
                    <a:cubicBezTo>
                      <a:pt x="71548" y="17637"/>
                      <a:pt x="72953" y="13574"/>
                      <a:pt x="72245" y="10207"/>
                    </a:cubicBezTo>
                    <a:cubicBezTo>
                      <a:pt x="71968" y="8934"/>
                      <a:pt x="70848" y="8094"/>
                      <a:pt x="69625" y="8094"/>
                    </a:cubicBezTo>
                    <a:cubicBezTo>
                      <a:pt x="69309" y="8094"/>
                      <a:pt x="68986" y="8150"/>
                      <a:pt x="68669" y="8269"/>
                    </a:cubicBezTo>
                    <a:cubicBezTo>
                      <a:pt x="67439" y="8710"/>
                      <a:pt x="66568" y="9940"/>
                      <a:pt x="65906" y="11008"/>
                    </a:cubicBezTo>
                    <a:cubicBezTo>
                      <a:pt x="64711" y="12982"/>
                      <a:pt x="63898" y="15234"/>
                      <a:pt x="63318" y="17463"/>
                    </a:cubicBezTo>
                    <a:cubicBezTo>
                      <a:pt x="63306" y="17533"/>
                      <a:pt x="63283" y="17591"/>
                      <a:pt x="63259" y="17661"/>
                    </a:cubicBezTo>
                    <a:cubicBezTo>
                      <a:pt x="62784" y="18972"/>
                      <a:pt x="57884" y="32358"/>
                      <a:pt x="55946" y="35376"/>
                    </a:cubicBezTo>
                    <a:cubicBezTo>
                      <a:pt x="55746" y="35687"/>
                      <a:pt x="55592" y="35828"/>
                      <a:pt x="55478" y="35828"/>
                    </a:cubicBezTo>
                    <a:cubicBezTo>
                      <a:pt x="54423" y="35828"/>
                      <a:pt x="56700" y="23882"/>
                      <a:pt x="56700" y="23871"/>
                    </a:cubicBezTo>
                    <a:lnTo>
                      <a:pt x="56700" y="23848"/>
                    </a:lnTo>
                    <a:cubicBezTo>
                      <a:pt x="57571" y="20040"/>
                      <a:pt x="58360" y="16209"/>
                      <a:pt x="59011" y="12355"/>
                    </a:cubicBezTo>
                    <a:cubicBezTo>
                      <a:pt x="59545" y="9255"/>
                      <a:pt x="61692" y="1582"/>
                      <a:pt x="57316" y="131"/>
                    </a:cubicBezTo>
                    <a:cubicBezTo>
                      <a:pt x="57043" y="42"/>
                      <a:pt x="56782" y="1"/>
                      <a:pt x="565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29"/>
              <p:cNvSpPr/>
              <p:nvPr/>
            </p:nvSpPr>
            <p:spPr>
              <a:xfrm>
                <a:off x="2911150" y="2082425"/>
                <a:ext cx="653325" cy="238875"/>
              </a:xfrm>
              <a:custGeom>
                <a:avLst/>
                <a:gdLst/>
                <a:ahLst/>
                <a:cxnLst/>
                <a:rect l="l" t="t" r="r" b="b"/>
                <a:pathLst>
                  <a:path w="26133" h="9555" extrusionOk="0">
                    <a:moveTo>
                      <a:pt x="25877" y="0"/>
                    </a:moveTo>
                    <a:cubicBezTo>
                      <a:pt x="23776" y="2183"/>
                      <a:pt x="20978" y="3518"/>
                      <a:pt x="18505" y="4551"/>
                    </a:cubicBezTo>
                    <a:cubicBezTo>
                      <a:pt x="12596" y="7000"/>
                      <a:pt x="6362" y="8568"/>
                      <a:pt x="0" y="9206"/>
                    </a:cubicBezTo>
                    <a:lnTo>
                      <a:pt x="35" y="9554"/>
                    </a:lnTo>
                    <a:cubicBezTo>
                      <a:pt x="6432" y="8916"/>
                      <a:pt x="12701" y="7337"/>
                      <a:pt x="18645" y="4876"/>
                    </a:cubicBezTo>
                    <a:cubicBezTo>
                      <a:pt x="21141" y="3831"/>
                      <a:pt x="23985" y="2473"/>
                      <a:pt x="26133" y="244"/>
                    </a:cubicBezTo>
                    <a:lnTo>
                      <a:pt x="2587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29"/>
              <p:cNvSpPr/>
              <p:nvPr/>
            </p:nvSpPr>
            <p:spPr>
              <a:xfrm>
                <a:off x="3061475" y="2323500"/>
                <a:ext cx="624025" cy="429650"/>
              </a:xfrm>
              <a:custGeom>
                <a:avLst/>
                <a:gdLst/>
                <a:ahLst/>
                <a:cxnLst/>
                <a:rect l="l" t="t" r="r" b="b"/>
                <a:pathLst>
                  <a:path w="24961" h="17186" extrusionOk="0">
                    <a:moveTo>
                      <a:pt x="9742" y="1"/>
                    </a:moveTo>
                    <a:cubicBezTo>
                      <a:pt x="9074" y="1"/>
                      <a:pt x="8407" y="38"/>
                      <a:pt x="7744" y="120"/>
                    </a:cubicBezTo>
                    <a:cubicBezTo>
                      <a:pt x="6432" y="295"/>
                      <a:pt x="5144" y="643"/>
                      <a:pt x="3890" y="980"/>
                    </a:cubicBezTo>
                    <a:lnTo>
                      <a:pt x="1" y="2024"/>
                    </a:lnTo>
                    <a:lnTo>
                      <a:pt x="94" y="2373"/>
                    </a:lnTo>
                    <a:lnTo>
                      <a:pt x="3983" y="1316"/>
                    </a:lnTo>
                    <a:cubicBezTo>
                      <a:pt x="5213" y="980"/>
                      <a:pt x="6490" y="643"/>
                      <a:pt x="7779" y="469"/>
                    </a:cubicBezTo>
                    <a:cubicBezTo>
                      <a:pt x="8447" y="384"/>
                      <a:pt x="9115" y="346"/>
                      <a:pt x="9782" y="346"/>
                    </a:cubicBezTo>
                    <a:cubicBezTo>
                      <a:pt x="12485" y="346"/>
                      <a:pt x="15169" y="966"/>
                      <a:pt x="17786" y="1572"/>
                    </a:cubicBezTo>
                    <a:lnTo>
                      <a:pt x="22337" y="2616"/>
                    </a:lnTo>
                    <a:cubicBezTo>
                      <a:pt x="20050" y="2907"/>
                      <a:pt x="17716" y="3870"/>
                      <a:pt x="15337" y="4927"/>
                    </a:cubicBezTo>
                    <a:cubicBezTo>
                      <a:pt x="12910" y="5995"/>
                      <a:pt x="10588" y="7086"/>
                      <a:pt x="8696" y="8816"/>
                    </a:cubicBezTo>
                    <a:cubicBezTo>
                      <a:pt x="6641" y="10708"/>
                      <a:pt x="5097" y="13332"/>
                      <a:pt x="3855" y="17070"/>
                    </a:cubicBezTo>
                    <a:lnTo>
                      <a:pt x="4192" y="17186"/>
                    </a:lnTo>
                    <a:cubicBezTo>
                      <a:pt x="5422" y="13506"/>
                      <a:pt x="6920" y="10929"/>
                      <a:pt x="8940" y="9083"/>
                    </a:cubicBezTo>
                    <a:cubicBezTo>
                      <a:pt x="10786" y="7388"/>
                      <a:pt x="13084" y="6297"/>
                      <a:pt x="15476" y="5252"/>
                    </a:cubicBezTo>
                    <a:cubicBezTo>
                      <a:pt x="18239" y="4033"/>
                      <a:pt x="20932" y="2930"/>
                      <a:pt x="23521" y="2883"/>
                    </a:cubicBezTo>
                    <a:lnTo>
                      <a:pt x="24961" y="2849"/>
                    </a:lnTo>
                    <a:lnTo>
                      <a:pt x="17867" y="1223"/>
                    </a:lnTo>
                    <a:cubicBezTo>
                      <a:pt x="15338" y="642"/>
                      <a:pt x="12535" y="1"/>
                      <a:pt x="97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0" name="Google Shape;380;p29"/>
              <p:cNvSpPr/>
              <p:nvPr/>
            </p:nvSpPr>
            <p:spPr>
              <a:xfrm>
                <a:off x="2705650" y="1701050"/>
                <a:ext cx="63875" cy="27600"/>
              </a:xfrm>
              <a:custGeom>
                <a:avLst/>
                <a:gdLst/>
                <a:ahLst/>
                <a:cxnLst/>
                <a:rect l="l" t="t" r="r" b="b"/>
                <a:pathLst>
                  <a:path w="2555" h="1104" extrusionOk="0">
                    <a:moveTo>
                      <a:pt x="2450" y="1"/>
                    </a:moveTo>
                    <a:lnTo>
                      <a:pt x="1" y="767"/>
                    </a:lnTo>
                    <a:lnTo>
                      <a:pt x="105" y="1103"/>
                    </a:lnTo>
                    <a:lnTo>
                      <a:pt x="2555" y="337"/>
                    </a:lnTo>
                    <a:lnTo>
                      <a:pt x="245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1" name="Google Shape;381;p29"/>
              <p:cNvSpPr/>
              <p:nvPr/>
            </p:nvSpPr>
            <p:spPr>
              <a:xfrm>
                <a:off x="3133175" y="1373675"/>
                <a:ext cx="79250" cy="12800"/>
              </a:xfrm>
              <a:custGeom>
                <a:avLst/>
                <a:gdLst/>
                <a:ahLst/>
                <a:cxnLst/>
                <a:rect l="l" t="t" r="r" b="b"/>
                <a:pathLst>
                  <a:path w="3170" h="512" extrusionOk="0">
                    <a:moveTo>
                      <a:pt x="12" y="0"/>
                    </a:moveTo>
                    <a:lnTo>
                      <a:pt x="0" y="360"/>
                    </a:lnTo>
                    <a:lnTo>
                      <a:pt x="3158" y="511"/>
                    </a:lnTo>
                    <a:lnTo>
                      <a:pt x="3170" y="151"/>
                    </a:lnTo>
                    <a:lnTo>
                      <a:pt x="1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2" name="Google Shape;382;p29"/>
              <p:cNvSpPr/>
              <p:nvPr/>
            </p:nvSpPr>
            <p:spPr>
              <a:xfrm>
                <a:off x="3470425" y="1275875"/>
                <a:ext cx="93175" cy="35700"/>
              </a:xfrm>
              <a:custGeom>
                <a:avLst/>
                <a:gdLst/>
                <a:ahLst/>
                <a:cxnLst/>
                <a:rect l="l" t="t" r="r" b="b"/>
                <a:pathLst>
                  <a:path w="3727" h="1428" extrusionOk="0">
                    <a:moveTo>
                      <a:pt x="93" y="0"/>
                    </a:moveTo>
                    <a:lnTo>
                      <a:pt x="0" y="337"/>
                    </a:lnTo>
                    <a:lnTo>
                      <a:pt x="3622" y="1428"/>
                    </a:lnTo>
                    <a:lnTo>
                      <a:pt x="3727" y="1091"/>
                    </a:lnTo>
                    <a:lnTo>
                      <a:pt x="9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29"/>
              <p:cNvSpPr/>
              <p:nvPr/>
            </p:nvSpPr>
            <p:spPr>
              <a:xfrm>
                <a:off x="3786775" y="1439550"/>
                <a:ext cx="80425" cy="40950"/>
              </a:xfrm>
              <a:custGeom>
                <a:avLst/>
                <a:gdLst/>
                <a:ahLst/>
                <a:cxnLst/>
                <a:rect l="l" t="t" r="r" b="b"/>
                <a:pathLst>
                  <a:path w="3217" h="1638" extrusionOk="0">
                    <a:moveTo>
                      <a:pt x="23" y="1"/>
                    </a:moveTo>
                    <a:lnTo>
                      <a:pt x="0" y="361"/>
                    </a:lnTo>
                    <a:cubicBezTo>
                      <a:pt x="1103" y="453"/>
                      <a:pt x="2148" y="906"/>
                      <a:pt x="2984" y="1638"/>
                    </a:cubicBezTo>
                    <a:lnTo>
                      <a:pt x="3216" y="1371"/>
                    </a:lnTo>
                    <a:cubicBezTo>
                      <a:pt x="2334" y="581"/>
                      <a:pt x="1208" y="105"/>
                      <a:pt x="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29"/>
              <p:cNvSpPr/>
              <p:nvPr/>
            </p:nvSpPr>
            <p:spPr>
              <a:xfrm>
                <a:off x="3999500" y="2337225"/>
                <a:ext cx="76375" cy="119600"/>
              </a:xfrm>
              <a:custGeom>
                <a:avLst/>
                <a:gdLst/>
                <a:ahLst/>
                <a:cxnLst/>
                <a:rect l="l" t="t" r="r" b="b"/>
                <a:pathLst>
                  <a:path w="3055" h="4784" extrusionOk="0">
                    <a:moveTo>
                      <a:pt x="326" y="1"/>
                    </a:moveTo>
                    <a:lnTo>
                      <a:pt x="1" y="152"/>
                    </a:lnTo>
                    <a:cubicBezTo>
                      <a:pt x="790" y="1766"/>
                      <a:pt x="1719" y="3321"/>
                      <a:pt x="2764" y="4784"/>
                    </a:cubicBezTo>
                    <a:lnTo>
                      <a:pt x="3054" y="4575"/>
                    </a:lnTo>
                    <a:cubicBezTo>
                      <a:pt x="2021" y="3124"/>
                      <a:pt x="1104" y="1591"/>
                      <a:pt x="3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29"/>
              <p:cNvSpPr/>
              <p:nvPr/>
            </p:nvSpPr>
            <p:spPr>
              <a:xfrm>
                <a:off x="3129100" y="1681325"/>
                <a:ext cx="67950" cy="19725"/>
              </a:xfrm>
              <a:custGeom>
                <a:avLst/>
                <a:gdLst/>
                <a:ahLst/>
                <a:cxnLst/>
                <a:rect l="l" t="t" r="r" b="b"/>
                <a:pathLst>
                  <a:path w="2718" h="789" extrusionOk="0">
                    <a:moveTo>
                      <a:pt x="2497" y="0"/>
                    </a:moveTo>
                    <a:cubicBezTo>
                      <a:pt x="2103" y="286"/>
                      <a:pt x="1629" y="432"/>
                      <a:pt x="1153" y="432"/>
                    </a:cubicBezTo>
                    <a:cubicBezTo>
                      <a:pt x="815" y="432"/>
                      <a:pt x="476" y="358"/>
                      <a:pt x="163" y="209"/>
                    </a:cubicBezTo>
                    <a:lnTo>
                      <a:pt x="1" y="534"/>
                    </a:lnTo>
                    <a:cubicBezTo>
                      <a:pt x="117" y="592"/>
                      <a:pt x="245" y="639"/>
                      <a:pt x="372" y="673"/>
                    </a:cubicBezTo>
                    <a:cubicBezTo>
                      <a:pt x="625" y="751"/>
                      <a:pt x="885" y="788"/>
                      <a:pt x="1142" y="788"/>
                    </a:cubicBezTo>
                    <a:cubicBezTo>
                      <a:pt x="1699" y="788"/>
                      <a:pt x="2249" y="612"/>
                      <a:pt x="2717" y="279"/>
                    </a:cubicBezTo>
                    <a:lnTo>
                      <a:pt x="249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29"/>
              <p:cNvSpPr/>
              <p:nvPr/>
            </p:nvSpPr>
            <p:spPr>
              <a:xfrm>
                <a:off x="3393500" y="1611075"/>
                <a:ext cx="100150" cy="31950"/>
              </a:xfrm>
              <a:custGeom>
                <a:avLst/>
                <a:gdLst/>
                <a:ahLst/>
                <a:cxnLst/>
                <a:rect l="l" t="t" r="r" b="b"/>
                <a:pathLst>
                  <a:path w="4006" h="1278" extrusionOk="0">
                    <a:moveTo>
                      <a:pt x="128" y="1"/>
                    </a:moveTo>
                    <a:lnTo>
                      <a:pt x="1" y="337"/>
                    </a:lnTo>
                    <a:cubicBezTo>
                      <a:pt x="384" y="488"/>
                      <a:pt x="779" y="628"/>
                      <a:pt x="1173" y="744"/>
                    </a:cubicBezTo>
                    <a:cubicBezTo>
                      <a:pt x="2079" y="1022"/>
                      <a:pt x="3019" y="1196"/>
                      <a:pt x="3971" y="1278"/>
                    </a:cubicBezTo>
                    <a:lnTo>
                      <a:pt x="4006" y="918"/>
                    </a:lnTo>
                    <a:cubicBezTo>
                      <a:pt x="2671" y="813"/>
                      <a:pt x="1371" y="500"/>
                      <a:pt x="1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29"/>
              <p:cNvSpPr/>
              <p:nvPr/>
            </p:nvSpPr>
            <p:spPr>
              <a:xfrm>
                <a:off x="3386550" y="1669700"/>
                <a:ext cx="100725" cy="30800"/>
              </a:xfrm>
              <a:custGeom>
                <a:avLst/>
                <a:gdLst/>
                <a:ahLst/>
                <a:cxnLst/>
                <a:rect l="l" t="t" r="r" b="b"/>
                <a:pathLst>
                  <a:path w="4029" h="1232" extrusionOk="0">
                    <a:moveTo>
                      <a:pt x="186" y="1"/>
                    </a:moveTo>
                    <a:lnTo>
                      <a:pt x="0" y="303"/>
                    </a:lnTo>
                    <a:cubicBezTo>
                      <a:pt x="453" y="593"/>
                      <a:pt x="952" y="813"/>
                      <a:pt x="1463" y="964"/>
                    </a:cubicBezTo>
                    <a:cubicBezTo>
                      <a:pt x="2050" y="1144"/>
                      <a:pt x="2655" y="1232"/>
                      <a:pt x="3261" y="1232"/>
                    </a:cubicBezTo>
                    <a:cubicBezTo>
                      <a:pt x="3517" y="1232"/>
                      <a:pt x="3773" y="1216"/>
                      <a:pt x="4029" y="1185"/>
                    </a:cubicBezTo>
                    <a:lnTo>
                      <a:pt x="3994" y="825"/>
                    </a:lnTo>
                    <a:cubicBezTo>
                      <a:pt x="3746" y="857"/>
                      <a:pt x="3497" y="873"/>
                      <a:pt x="3250" y="873"/>
                    </a:cubicBezTo>
                    <a:cubicBezTo>
                      <a:pt x="2169" y="873"/>
                      <a:pt x="1112" y="568"/>
                      <a:pt x="18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8" name="Google Shape;388;p29"/>
              <p:cNvSpPr/>
              <p:nvPr/>
            </p:nvSpPr>
            <p:spPr>
              <a:xfrm>
                <a:off x="3131725" y="1630225"/>
                <a:ext cx="85050" cy="23825"/>
              </a:xfrm>
              <a:custGeom>
                <a:avLst/>
                <a:gdLst/>
                <a:ahLst/>
                <a:cxnLst/>
                <a:rect l="l" t="t" r="r" b="b"/>
                <a:pathLst>
                  <a:path w="3402" h="953" extrusionOk="0">
                    <a:moveTo>
                      <a:pt x="3274" y="1"/>
                    </a:moveTo>
                    <a:cubicBezTo>
                      <a:pt x="2257" y="385"/>
                      <a:pt x="1173" y="593"/>
                      <a:pt x="88" y="593"/>
                    </a:cubicBezTo>
                    <a:cubicBezTo>
                      <a:pt x="59" y="593"/>
                      <a:pt x="30" y="593"/>
                      <a:pt x="0" y="593"/>
                    </a:cubicBezTo>
                    <a:lnTo>
                      <a:pt x="0" y="953"/>
                    </a:lnTo>
                    <a:cubicBezTo>
                      <a:pt x="1161" y="953"/>
                      <a:pt x="2310" y="744"/>
                      <a:pt x="3402" y="326"/>
                    </a:cubicBezTo>
                    <a:lnTo>
                      <a:pt x="327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9" name="Google Shape;389;p29"/>
              <p:cNvSpPr/>
              <p:nvPr/>
            </p:nvSpPr>
            <p:spPr>
              <a:xfrm>
                <a:off x="3684025" y="1736175"/>
                <a:ext cx="104800" cy="39200"/>
              </a:xfrm>
              <a:custGeom>
                <a:avLst/>
                <a:gdLst/>
                <a:ahLst/>
                <a:cxnLst/>
                <a:rect l="l" t="t" r="r" b="b"/>
                <a:pathLst>
                  <a:path w="4192" h="1568" extrusionOk="0">
                    <a:moveTo>
                      <a:pt x="105" y="0"/>
                    </a:moveTo>
                    <a:lnTo>
                      <a:pt x="1" y="337"/>
                    </a:lnTo>
                    <a:lnTo>
                      <a:pt x="4087" y="1568"/>
                    </a:lnTo>
                    <a:lnTo>
                      <a:pt x="4192" y="1231"/>
                    </a:lnTo>
                    <a:lnTo>
                      <a:pt x="1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29"/>
              <p:cNvSpPr/>
              <p:nvPr/>
            </p:nvSpPr>
            <p:spPr>
              <a:xfrm>
                <a:off x="2768650" y="1860100"/>
                <a:ext cx="85050" cy="39200"/>
              </a:xfrm>
              <a:custGeom>
                <a:avLst/>
                <a:gdLst/>
                <a:ahLst/>
                <a:cxnLst/>
                <a:rect l="l" t="t" r="r" b="b"/>
                <a:pathLst>
                  <a:path w="3402" h="1568" extrusionOk="0">
                    <a:moveTo>
                      <a:pt x="3309" y="0"/>
                    </a:moveTo>
                    <a:cubicBezTo>
                      <a:pt x="2171" y="314"/>
                      <a:pt x="1068" y="743"/>
                      <a:pt x="0" y="1254"/>
                    </a:cubicBezTo>
                    <a:lnTo>
                      <a:pt x="151" y="1568"/>
                    </a:lnTo>
                    <a:cubicBezTo>
                      <a:pt x="1196" y="1068"/>
                      <a:pt x="2287" y="651"/>
                      <a:pt x="3402" y="337"/>
                    </a:cubicBezTo>
                    <a:lnTo>
                      <a:pt x="330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1" name="Google Shape;391;p29"/>
              <p:cNvSpPr/>
              <p:nvPr/>
            </p:nvSpPr>
            <p:spPr>
              <a:xfrm>
                <a:off x="3673875" y="1770125"/>
                <a:ext cx="93475" cy="35725"/>
              </a:xfrm>
              <a:custGeom>
                <a:avLst/>
                <a:gdLst/>
                <a:ahLst/>
                <a:cxnLst/>
                <a:rect l="l" t="t" r="r" b="b"/>
                <a:pathLst>
                  <a:path w="3739" h="1429" extrusionOk="0">
                    <a:moveTo>
                      <a:pt x="105" y="1"/>
                    </a:moveTo>
                    <a:lnTo>
                      <a:pt x="0" y="337"/>
                    </a:lnTo>
                    <a:lnTo>
                      <a:pt x="3634" y="1429"/>
                    </a:lnTo>
                    <a:lnTo>
                      <a:pt x="3738" y="1092"/>
                    </a:lnTo>
                    <a:lnTo>
                      <a:pt x="1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2" name="Google Shape;392;p29"/>
              <p:cNvSpPr/>
              <p:nvPr/>
            </p:nvSpPr>
            <p:spPr>
              <a:xfrm>
                <a:off x="2786925" y="1883900"/>
                <a:ext cx="81275" cy="39500"/>
              </a:xfrm>
              <a:custGeom>
                <a:avLst/>
                <a:gdLst/>
                <a:ahLst/>
                <a:cxnLst/>
                <a:rect l="l" t="t" r="r" b="b"/>
                <a:pathLst>
                  <a:path w="3251" h="1580" extrusionOk="0">
                    <a:moveTo>
                      <a:pt x="3123" y="0"/>
                    </a:moveTo>
                    <a:lnTo>
                      <a:pt x="0" y="1243"/>
                    </a:lnTo>
                    <a:lnTo>
                      <a:pt x="128" y="1579"/>
                    </a:lnTo>
                    <a:lnTo>
                      <a:pt x="3251" y="325"/>
                    </a:lnTo>
                    <a:lnTo>
                      <a:pt x="312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93" name="Google Shape;393;p29"/>
            <p:cNvGrpSpPr/>
            <p:nvPr/>
          </p:nvGrpSpPr>
          <p:grpSpPr>
            <a:xfrm>
              <a:off x="429521" y="245483"/>
              <a:ext cx="2792073" cy="5899745"/>
              <a:chOff x="213300" y="732225"/>
              <a:chExt cx="1964450" cy="4150950"/>
            </a:xfrm>
          </p:grpSpPr>
          <p:sp>
            <p:nvSpPr>
              <p:cNvPr id="394" name="Google Shape;394;p29"/>
              <p:cNvSpPr/>
              <p:nvPr/>
            </p:nvSpPr>
            <p:spPr>
              <a:xfrm>
                <a:off x="213300" y="732225"/>
                <a:ext cx="1964450" cy="4150950"/>
              </a:xfrm>
              <a:custGeom>
                <a:avLst/>
                <a:gdLst/>
                <a:ahLst/>
                <a:cxnLst/>
                <a:rect l="l" t="t" r="r" b="b"/>
                <a:pathLst>
                  <a:path w="78578" h="166038" extrusionOk="0">
                    <a:moveTo>
                      <a:pt x="32492" y="1"/>
                    </a:moveTo>
                    <a:cubicBezTo>
                      <a:pt x="29874" y="1"/>
                      <a:pt x="29168" y="3469"/>
                      <a:pt x="29122" y="5435"/>
                    </a:cubicBezTo>
                    <a:cubicBezTo>
                      <a:pt x="29006" y="9208"/>
                      <a:pt x="29563" y="13086"/>
                      <a:pt x="29830" y="16847"/>
                    </a:cubicBezTo>
                    <a:cubicBezTo>
                      <a:pt x="30097" y="20678"/>
                      <a:pt x="30631" y="24474"/>
                      <a:pt x="31096" y="28282"/>
                    </a:cubicBezTo>
                    <a:cubicBezTo>
                      <a:pt x="31340" y="30337"/>
                      <a:pt x="31572" y="32392"/>
                      <a:pt x="31665" y="34458"/>
                    </a:cubicBezTo>
                    <a:cubicBezTo>
                      <a:pt x="31688" y="34957"/>
                      <a:pt x="31990" y="37198"/>
                      <a:pt x="31340" y="37488"/>
                    </a:cubicBezTo>
                    <a:cubicBezTo>
                      <a:pt x="31324" y="37495"/>
                      <a:pt x="31308" y="37498"/>
                      <a:pt x="31292" y="37498"/>
                    </a:cubicBezTo>
                    <a:cubicBezTo>
                      <a:pt x="30380" y="37498"/>
                      <a:pt x="27621" y="27886"/>
                      <a:pt x="27404" y="27156"/>
                    </a:cubicBezTo>
                    <a:cubicBezTo>
                      <a:pt x="26232" y="23244"/>
                      <a:pt x="25256" y="19262"/>
                      <a:pt x="24037" y="15373"/>
                    </a:cubicBezTo>
                    <a:cubicBezTo>
                      <a:pt x="23528" y="13735"/>
                      <a:pt x="21979" y="9249"/>
                      <a:pt x="19890" y="9249"/>
                    </a:cubicBezTo>
                    <a:cubicBezTo>
                      <a:pt x="19358" y="9249"/>
                      <a:pt x="18791" y="9540"/>
                      <a:pt x="18198" y="10241"/>
                    </a:cubicBezTo>
                    <a:cubicBezTo>
                      <a:pt x="15481" y="13457"/>
                      <a:pt x="18488" y="22350"/>
                      <a:pt x="18894" y="23499"/>
                    </a:cubicBezTo>
                    <a:cubicBezTo>
                      <a:pt x="18918" y="23592"/>
                      <a:pt x="18941" y="23673"/>
                      <a:pt x="18964" y="23766"/>
                    </a:cubicBezTo>
                    <a:cubicBezTo>
                      <a:pt x="19289" y="25229"/>
                      <a:pt x="22099" y="37883"/>
                      <a:pt x="23132" y="41308"/>
                    </a:cubicBezTo>
                    <a:cubicBezTo>
                      <a:pt x="23143" y="41377"/>
                      <a:pt x="23167" y="41435"/>
                      <a:pt x="23178" y="41505"/>
                    </a:cubicBezTo>
                    <a:cubicBezTo>
                      <a:pt x="23633" y="43160"/>
                      <a:pt x="22319" y="44524"/>
                      <a:pt x="20881" y="44524"/>
                    </a:cubicBezTo>
                    <a:cubicBezTo>
                      <a:pt x="20373" y="44524"/>
                      <a:pt x="19849" y="44354"/>
                      <a:pt x="19382" y="43966"/>
                    </a:cubicBezTo>
                    <a:cubicBezTo>
                      <a:pt x="16004" y="41145"/>
                      <a:pt x="9816" y="34052"/>
                      <a:pt x="6902" y="31289"/>
                    </a:cubicBezTo>
                    <a:cubicBezTo>
                      <a:pt x="5813" y="30255"/>
                      <a:pt x="4692" y="29837"/>
                      <a:pt x="3723" y="29837"/>
                    </a:cubicBezTo>
                    <a:cubicBezTo>
                      <a:pt x="1441" y="29837"/>
                      <a:pt x="1" y="32157"/>
                      <a:pt x="1794" y="34203"/>
                    </a:cubicBezTo>
                    <a:cubicBezTo>
                      <a:pt x="4348" y="37117"/>
                      <a:pt x="14750" y="52801"/>
                      <a:pt x="16573" y="54623"/>
                    </a:cubicBezTo>
                    <a:cubicBezTo>
                      <a:pt x="18186" y="56225"/>
                      <a:pt x="19510" y="60544"/>
                      <a:pt x="19800" y="61531"/>
                    </a:cubicBezTo>
                    <a:cubicBezTo>
                      <a:pt x="19835" y="61659"/>
                      <a:pt x="19858" y="61786"/>
                      <a:pt x="19881" y="61926"/>
                    </a:cubicBezTo>
                    <a:cubicBezTo>
                      <a:pt x="20322" y="65745"/>
                      <a:pt x="23167" y="76217"/>
                      <a:pt x="24420" y="80872"/>
                    </a:cubicBezTo>
                    <a:cubicBezTo>
                      <a:pt x="25581" y="85190"/>
                      <a:pt x="25825" y="88441"/>
                      <a:pt x="25872" y="88998"/>
                    </a:cubicBezTo>
                    <a:lnTo>
                      <a:pt x="25872" y="89161"/>
                    </a:lnTo>
                    <a:cubicBezTo>
                      <a:pt x="25837" y="97763"/>
                      <a:pt x="20473" y="150968"/>
                      <a:pt x="19208" y="163425"/>
                    </a:cubicBezTo>
                    <a:cubicBezTo>
                      <a:pt x="19069" y="164818"/>
                      <a:pt x="20160" y="166037"/>
                      <a:pt x="21565" y="166037"/>
                    </a:cubicBezTo>
                    <a:lnTo>
                      <a:pt x="50472" y="166037"/>
                    </a:lnTo>
                    <a:cubicBezTo>
                      <a:pt x="51853" y="166037"/>
                      <a:pt x="52944" y="164853"/>
                      <a:pt x="52828" y="163471"/>
                    </a:cubicBezTo>
                    <a:cubicBezTo>
                      <a:pt x="51830" y="151479"/>
                      <a:pt x="51389" y="102221"/>
                      <a:pt x="51389" y="102221"/>
                    </a:cubicBezTo>
                    <a:cubicBezTo>
                      <a:pt x="51331" y="99458"/>
                      <a:pt x="51366" y="96684"/>
                      <a:pt x="51458" y="93932"/>
                    </a:cubicBezTo>
                    <a:cubicBezTo>
                      <a:pt x="51574" y="90426"/>
                      <a:pt x="51168" y="84993"/>
                      <a:pt x="53803" y="82300"/>
                    </a:cubicBezTo>
                    <a:cubicBezTo>
                      <a:pt x="56926" y="79119"/>
                      <a:pt x="59213" y="75079"/>
                      <a:pt x="61361" y="71201"/>
                    </a:cubicBezTo>
                    <a:cubicBezTo>
                      <a:pt x="63056" y="68148"/>
                      <a:pt x="65424" y="64514"/>
                      <a:pt x="65982" y="61008"/>
                    </a:cubicBezTo>
                    <a:cubicBezTo>
                      <a:pt x="65993" y="60950"/>
                      <a:pt x="65993" y="60904"/>
                      <a:pt x="66005" y="60846"/>
                    </a:cubicBezTo>
                    <a:cubicBezTo>
                      <a:pt x="66620" y="58164"/>
                      <a:pt x="68292" y="55808"/>
                      <a:pt x="69871" y="53602"/>
                    </a:cubicBezTo>
                    <a:cubicBezTo>
                      <a:pt x="71508" y="51315"/>
                      <a:pt x="73121" y="48993"/>
                      <a:pt x="74793" y="46706"/>
                    </a:cubicBezTo>
                    <a:cubicBezTo>
                      <a:pt x="75977" y="45081"/>
                      <a:pt x="77521" y="43467"/>
                      <a:pt x="78067" y="41493"/>
                    </a:cubicBezTo>
                    <a:cubicBezTo>
                      <a:pt x="78578" y="39624"/>
                      <a:pt x="77823" y="37744"/>
                      <a:pt x="75757" y="37744"/>
                    </a:cubicBezTo>
                    <a:cubicBezTo>
                      <a:pt x="75749" y="37744"/>
                      <a:pt x="75742" y="37744"/>
                      <a:pt x="75735" y="37744"/>
                    </a:cubicBezTo>
                    <a:cubicBezTo>
                      <a:pt x="72828" y="37744"/>
                      <a:pt x="69784" y="40116"/>
                      <a:pt x="67677" y="41888"/>
                    </a:cubicBezTo>
                    <a:cubicBezTo>
                      <a:pt x="65204" y="43978"/>
                      <a:pt x="63056" y="46404"/>
                      <a:pt x="60873" y="48784"/>
                    </a:cubicBezTo>
                    <a:cubicBezTo>
                      <a:pt x="58150" y="51768"/>
                      <a:pt x="56661" y="53000"/>
                      <a:pt x="55661" y="53000"/>
                    </a:cubicBezTo>
                    <a:cubicBezTo>
                      <a:pt x="54520" y="53000"/>
                      <a:pt x="54014" y="51400"/>
                      <a:pt x="53037" y="48970"/>
                    </a:cubicBezTo>
                    <a:cubicBezTo>
                      <a:pt x="51296" y="44605"/>
                      <a:pt x="51725" y="26041"/>
                      <a:pt x="51760" y="24463"/>
                    </a:cubicBezTo>
                    <a:cubicBezTo>
                      <a:pt x="51772" y="24393"/>
                      <a:pt x="51772" y="24323"/>
                      <a:pt x="51783" y="24254"/>
                    </a:cubicBezTo>
                    <a:cubicBezTo>
                      <a:pt x="52050" y="21804"/>
                      <a:pt x="52201" y="19320"/>
                      <a:pt x="52236" y="16859"/>
                    </a:cubicBezTo>
                    <a:cubicBezTo>
                      <a:pt x="52294" y="13353"/>
                      <a:pt x="52468" y="8825"/>
                      <a:pt x="50739" y="5632"/>
                    </a:cubicBezTo>
                    <a:cubicBezTo>
                      <a:pt x="50210" y="4692"/>
                      <a:pt x="49240" y="4175"/>
                      <a:pt x="48250" y="4175"/>
                    </a:cubicBezTo>
                    <a:cubicBezTo>
                      <a:pt x="47651" y="4175"/>
                      <a:pt x="47045" y="4364"/>
                      <a:pt x="46524" y="4762"/>
                    </a:cubicBezTo>
                    <a:cubicBezTo>
                      <a:pt x="45422" y="5586"/>
                      <a:pt x="44911" y="7084"/>
                      <a:pt x="44574" y="8372"/>
                    </a:cubicBezTo>
                    <a:cubicBezTo>
                      <a:pt x="43959" y="10729"/>
                      <a:pt x="43831" y="13260"/>
                      <a:pt x="43924" y="15674"/>
                    </a:cubicBezTo>
                    <a:lnTo>
                      <a:pt x="43924" y="15895"/>
                    </a:lnTo>
                    <a:cubicBezTo>
                      <a:pt x="43831" y="17369"/>
                      <a:pt x="42960" y="32380"/>
                      <a:pt x="41916" y="36025"/>
                    </a:cubicBezTo>
                    <a:cubicBezTo>
                      <a:pt x="41797" y="36442"/>
                      <a:pt x="41671" y="36628"/>
                      <a:pt x="41542" y="36628"/>
                    </a:cubicBezTo>
                    <a:cubicBezTo>
                      <a:pt x="40485" y="36628"/>
                      <a:pt x="39176" y="24172"/>
                      <a:pt x="39176" y="24172"/>
                    </a:cubicBezTo>
                    <a:cubicBezTo>
                      <a:pt x="39176" y="24161"/>
                      <a:pt x="39176" y="24149"/>
                      <a:pt x="39176" y="24149"/>
                    </a:cubicBezTo>
                    <a:cubicBezTo>
                      <a:pt x="38897" y="20028"/>
                      <a:pt x="38514" y="15918"/>
                      <a:pt x="38015" y="11820"/>
                    </a:cubicBezTo>
                    <a:cubicBezTo>
                      <a:pt x="37597" y="8535"/>
                      <a:pt x="37434" y="130"/>
                      <a:pt x="32570" y="2"/>
                    </a:cubicBezTo>
                    <a:cubicBezTo>
                      <a:pt x="32544" y="1"/>
                      <a:pt x="32518" y="1"/>
                      <a:pt x="324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29"/>
              <p:cNvSpPr/>
              <p:nvPr/>
            </p:nvSpPr>
            <p:spPr>
              <a:xfrm>
                <a:off x="735275" y="1742275"/>
                <a:ext cx="592100" cy="437975"/>
              </a:xfrm>
              <a:custGeom>
                <a:avLst/>
                <a:gdLst/>
                <a:ahLst/>
                <a:cxnLst/>
                <a:rect l="l" t="t" r="r" b="b"/>
                <a:pathLst>
                  <a:path w="23684" h="17519" extrusionOk="0">
                    <a:moveTo>
                      <a:pt x="23347" y="0"/>
                    </a:moveTo>
                    <a:cubicBezTo>
                      <a:pt x="21896" y="2833"/>
                      <a:pt x="19458" y="5050"/>
                      <a:pt x="17287" y="6838"/>
                    </a:cubicBezTo>
                    <a:cubicBezTo>
                      <a:pt x="12063" y="11122"/>
                      <a:pt x="6235" y="14604"/>
                      <a:pt x="1" y="17182"/>
                    </a:cubicBezTo>
                    <a:lnTo>
                      <a:pt x="140" y="17518"/>
                    </a:lnTo>
                    <a:cubicBezTo>
                      <a:pt x="6421" y="14930"/>
                      <a:pt x="12272" y="11424"/>
                      <a:pt x="17519" y="7128"/>
                    </a:cubicBezTo>
                    <a:cubicBezTo>
                      <a:pt x="19736" y="5317"/>
                      <a:pt x="22198" y="3077"/>
                      <a:pt x="23684" y="174"/>
                    </a:cubicBezTo>
                    <a:lnTo>
                      <a:pt x="233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29"/>
              <p:cNvSpPr/>
              <p:nvPr/>
            </p:nvSpPr>
            <p:spPr>
              <a:xfrm>
                <a:off x="905925" y="2019150"/>
                <a:ext cx="636500" cy="519825"/>
              </a:xfrm>
              <a:custGeom>
                <a:avLst/>
                <a:gdLst/>
                <a:ahLst/>
                <a:cxnLst/>
                <a:rect l="l" t="t" r="r" b="b"/>
                <a:pathLst>
                  <a:path w="25460" h="20793" extrusionOk="0">
                    <a:moveTo>
                      <a:pt x="25460" y="0"/>
                    </a:moveTo>
                    <a:lnTo>
                      <a:pt x="17798" y="511"/>
                    </a:lnTo>
                    <a:cubicBezTo>
                      <a:pt x="14408" y="743"/>
                      <a:pt x="10565" y="999"/>
                      <a:pt x="7233" y="2485"/>
                    </a:cubicBezTo>
                    <a:cubicBezTo>
                      <a:pt x="5956" y="3054"/>
                      <a:pt x="4761" y="3796"/>
                      <a:pt x="3600" y="4516"/>
                    </a:cubicBezTo>
                    <a:lnTo>
                      <a:pt x="1" y="6757"/>
                    </a:lnTo>
                    <a:lnTo>
                      <a:pt x="198" y="7082"/>
                    </a:lnTo>
                    <a:lnTo>
                      <a:pt x="3797" y="4841"/>
                    </a:lnTo>
                    <a:cubicBezTo>
                      <a:pt x="4946" y="4122"/>
                      <a:pt x="6142" y="3379"/>
                      <a:pt x="7384" y="2821"/>
                    </a:cubicBezTo>
                    <a:cubicBezTo>
                      <a:pt x="10670" y="1359"/>
                      <a:pt x="14303" y="1115"/>
                      <a:pt x="17833" y="883"/>
                    </a:cubicBezTo>
                    <a:lnTo>
                      <a:pt x="22743" y="558"/>
                    </a:lnTo>
                    <a:lnTo>
                      <a:pt x="22743" y="558"/>
                    </a:lnTo>
                    <a:cubicBezTo>
                      <a:pt x="20526" y="1544"/>
                      <a:pt x="18460" y="3228"/>
                      <a:pt x="16370" y="5015"/>
                    </a:cubicBezTo>
                    <a:cubicBezTo>
                      <a:pt x="14245" y="6838"/>
                      <a:pt x="12225" y="8649"/>
                      <a:pt x="10856" y="10971"/>
                    </a:cubicBezTo>
                    <a:cubicBezTo>
                      <a:pt x="9346" y="13513"/>
                      <a:pt x="8592" y="16636"/>
                      <a:pt x="8476" y="20792"/>
                    </a:cubicBezTo>
                    <a:lnTo>
                      <a:pt x="8847" y="20792"/>
                    </a:lnTo>
                    <a:cubicBezTo>
                      <a:pt x="8975" y="16706"/>
                      <a:pt x="9718" y="13653"/>
                      <a:pt x="11169" y="11168"/>
                    </a:cubicBezTo>
                    <a:cubicBezTo>
                      <a:pt x="12516" y="8905"/>
                      <a:pt x="14512" y="7105"/>
                      <a:pt x="16614" y="5306"/>
                    </a:cubicBezTo>
                    <a:cubicBezTo>
                      <a:pt x="19028" y="3239"/>
                      <a:pt x="21420" y="1312"/>
                      <a:pt x="24009" y="465"/>
                    </a:cubicBezTo>
                    <a:lnTo>
                      <a:pt x="254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29"/>
              <p:cNvSpPr/>
              <p:nvPr/>
            </p:nvSpPr>
            <p:spPr>
              <a:xfrm>
                <a:off x="347525" y="1598300"/>
                <a:ext cx="61275" cy="45300"/>
              </a:xfrm>
              <a:custGeom>
                <a:avLst/>
                <a:gdLst/>
                <a:ahLst/>
                <a:cxnLst/>
                <a:rect l="l" t="t" r="r" b="b"/>
                <a:pathLst>
                  <a:path w="2451" h="1812" extrusionOk="0">
                    <a:moveTo>
                      <a:pt x="2241" y="1"/>
                    </a:moveTo>
                    <a:lnTo>
                      <a:pt x="1" y="1510"/>
                    </a:lnTo>
                    <a:lnTo>
                      <a:pt x="210" y="1812"/>
                    </a:lnTo>
                    <a:lnTo>
                      <a:pt x="2450" y="303"/>
                    </a:lnTo>
                    <a:lnTo>
                      <a:pt x="2241" y="1"/>
                    </a:lnTo>
                    <a:close/>
                  </a:path>
                </a:pathLst>
              </a:cu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29"/>
              <p:cNvSpPr/>
              <p:nvPr/>
            </p:nvSpPr>
            <p:spPr>
              <a:xfrm>
                <a:off x="674050" y="1135400"/>
                <a:ext cx="83025" cy="29325"/>
              </a:xfrm>
              <a:custGeom>
                <a:avLst/>
                <a:gdLst/>
                <a:ahLst/>
                <a:cxnLst/>
                <a:rect l="l" t="t" r="r" b="b"/>
                <a:pathLst>
                  <a:path w="3321" h="1173" extrusionOk="0">
                    <a:moveTo>
                      <a:pt x="3227" y="0"/>
                    </a:moveTo>
                    <a:lnTo>
                      <a:pt x="0" y="813"/>
                    </a:lnTo>
                    <a:lnTo>
                      <a:pt x="93" y="1173"/>
                    </a:lnTo>
                    <a:lnTo>
                      <a:pt x="3320" y="360"/>
                    </a:lnTo>
                    <a:lnTo>
                      <a:pt x="322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29"/>
              <p:cNvSpPr/>
              <p:nvPr/>
            </p:nvSpPr>
            <p:spPr>
              <a:xfrm>
                <a:off x="987200" y="953425"/>
                <a:ext cx="99875" cy="9300"/>
              </a:xfrm>
              <a:custGeom>
                <a:avLst/>
                <a:gdLst/>
                <a:ahLst/>
                <a:cxnLst/>
                <a:rect l="l" t="t" r="r" b="b"/>
                <a:pathLst>
                  <a:path w="3995" h="372" extrusionOk="0">
                    <a:moveTo>
                      <a:pt x="0" y="0"/>
                    </a:moveTo>
                    <a:lnTo>
                      <a:pt x="0" y="372"/>
                    </a:lnTo>
                    <a:lnTo>
                      <a:pt x="3994" y="372"/>
                    </a:lnTo>
                    <a:lnTo>
                      <a:pt x="39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0" name="Google Shape;400;p29"/>
              <p:cNvSpPr/>
              <p:nvPr/>
            </p:nvSpPr>
            <p:spPr>
              <a:xfrm>
                <a:off x="1354925" y="1020025"/>
                <a:ext cx="90875" cy="21950"/>
              </a:xfrm>
              <a:custGeom>
                <a:avLst/>
                <a:gdLst/>
                <a:ahLst/>
                <a:cxnLst/>
                <a:rect l="l" t="t" r="r" b="b"/>
                <a:pathLst>
                  <a:path w="3635" h="878" extrusionOk="0">
                    <a:moveTo>
                      <a:pt x="1182" y="1"/>
                    </a:moveTo>
                    <a:cubicBezTo>
                      <a:pt x="788" y="1"/>
                      <a:pt x="392" y="41"/>
                      <a:pt x="0" y="122"/>
                    </a:cubicBezTo>
                    <a:lnTo>
                      <a:pt x="82" y="494"/>
                    </a:lnTo>
                    <a:cubicBezTo>
                      <a:pt x="449" y="415"/>
                      <a:pt x="822" y="376"/>
                      <a:pt x="1196" y="376"/>
                    </a:cubicBezTo>
                    <a:cubicBezTo>
                      <a:pt x="1978" y="376"/>
                      <a:pt x="2760" y="547"/>
                      <a:pt x="3483" y="877"/>
                    </a:cubicBezTo>
                    <a:lnTo>
                      <a:pt x="3634" y="540"/>
                    </a:lnTo>
                    <a:cubicBezTo>
                      <a:pt x="2859" y="184"/>
                      <a:pt x="2024" y="1"/>
                      <a:pt x="11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1" name="Google Shape;401;p29"/>
              <p:cNvSpPr/>
              <p:nvPr/>
            </p:nvSpPr>
            <p:spPr>
              <a:xfrm>
                <a:off x="1843675" y="1863000"/>
                <a:ext cx="110600" cy="102175"/>
              </a:xfrm>
              <a:custGeom>
                <a:avLst/>
                <a:gdLst/>
                <a:ahLst/>
                <a:cxnLst/>
                <a:rect l="l" t="t" r="r" b="b"/>
                <a:pathLst>
                  <a:path w="4424" h="4087" extrusionOk="0">
                    <a:moveTo>
                      <a:pt x="267" y="1"/>
                    </a:moveTo>
                    <a:lnTo>
                      <a:pt x="0" y="256"/>
                    </a:lnTo>
                    <a:cubicBezTo>
                      <a:pt x="1289" y="1637"/>
                      <a:pt x="2694" y="2926"/>
                      <a:pt x="4191" y="4087"/>
                    </a:cubicBezTo>
                    <a:lnTo>
                      <a:pt x="4423" y="3785"/>
                    </a:lnTo>
                    <a:cubicBezTo>
                      <a:pt x="2937" y="2636"/>
                      <a:pt x="1544" y="1370"/>
                      <a:pt x="267" y="1"/>
                    </a:cubicBezTo>
                    <a:close/>
                  </a:path>
                </a:pathLst>
              </a:custGeom>
              <a:solidFill>
                <a:srgbClr val="6319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29"/>
              <p:cNvSpPr/>
              <p:nvPr/>
            </p:nvSpPr>
            <p:spPr>
              <a:xfrm>
                <a:off x="767500" y="1448550"/>
                <a:ext cx="66475" cy="33400"/>
              </a:xfrm>
              <a:custGeom>
                <a:avLst/>
                <a:gdLst/>
                <a:ahLst/>
                <a:cxnLst/>
                <a:rect l="l" t="t" r="r" b="b"/>
                <a:pathLst>
                  <a:path w="2659" h="1336" extrusionOk="0">
                    <a:moveTo>
                      <a:pt x="2357" y="1"/>
                    </a:moveTo>
                    <a:cubicBezTo>
                      <a:pt x="1889" y="611"/>
                      <a:pt x="1154" y="962"/>
                      <a:pt x="394" y="962"/>
                    </a:cubicBezTo>
                    <a:cubicBezTo>
                      <a:pt x="286" y="962"/>
                      <a:pt x="178" y="955"/>
                      <a:pt x="70" y="941"/>
                    </a:cubicBezTo>
                    <a:lnTo>
                      <a:pt x="0" y="1301"/>
                    </a:lnTo>
                    <a:cubicBezTo>
                      <a:pt x="140" y="1324"/>
                      <a:pt x="279" y="1336"/>
                      <a:pt x="418" y="1336"/>
                    </a:cubicBezTo>
                    <a:cubicBezTo>
                      <a:pt x="1301" y="1336"/>
                      <a:pt x="2125" y="918"/>
                      <a:pt x="2659" y="221"/>
                    </a:cubicBezTo>
                    <a:lnTo>
                      <a:pt x="2357" y="1"/>
                    </a:lnTo>
                    <a:close/>
                  </a:path>
                </a:pathLst>
              </a:cu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29"/>
              <p:cNvSpPr/>
              <p:nvPr/>
            </p:nvSpPr>
            <p:spPr>
              <a:xfrm>
                <a:off x="1011575" y="1308950"/>
                <a:ext cx="107700" cy="17150"/>
              </a:xfrm>
              <a:custGeom>
                <a:avLst/>
                <a:gdLst/>
                <a:ahLst/>
                <a:cxnLst/>
                <a:rect l="l" t="t" r="r" b="b"/>
                <a:pathLst>
                  <a:path w="4308" h="686" extrusionOk="0">
                    <a:moveTo>
                      <a:pt x="4226" y="1"/>
                    </a:moveTo>
                    <a:cubicBezTo>
                      <a:pt x="3264" y="211"/>
                      <a:pt x="2289" y="314"/>
                      <a:pt x="1312" y="314"/>
                    </a:cubicBezTo>
                    <a:cubicBezTo>
                      <a:pt x="887" y="314"/>
                      <a:pt x="461" y="295"/>
                      <a:pt x="35" y="256"/>
                    </a:cubicBezTo>
                    <a:lnTo>
                      <a:pt x="1" y="627"/>
                    </a:lnTo>
                    <a:cubicBezTo>
                      <a:pt x="442" y="674"/>
                      <a:pt x="871" y="685"/>
                      <a:pt x="1312" y="685"/>
                    </a:cubicBezTo>
                    <a:cubicBezTo>
                      <a:pt x="2311" y="685"/>
                      <a:pt x="3321" y="581"/>
                      <a:pt x="4308" y="372"/>
                    </a:cubicBezTo>
                    <a:lnTo>
                      <a:pt x="422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29"/>
              <p:cNvSpPr/>
              <p:nvPr/>
            </p:nvSpPr>
            <p:spPr>
              <a:xfrm>
                <a:off x="1022325" y="1368150"/>
                <a:ext cx="108275" cy="22675"/>
              </a:xfrm>
              <a:custGeom>
                <a:avLst/>
                <a:gdLst/>
                <a:ahLst/>
                <a:cxnLst/>
                <a:rect l="l" t="t" r="r" b="b"/>
                <a:pathLst>
                  <a:path w="4331" h="907" extrusionOk="0">
                    <a:moveTo>
                      <a:pt x="4180" y="1"/>
                    </a:moveTo>
                    <a:cubicBezTo>
                      <a:pt x="3390" y="353"/>
                      <a:pt x="2534" y="531"/>
                      <a:pt x="1674" y="531"/>
                    </a:cubicBezTo>
                    <a:cubicBezTo>
                      <a:pt x="1143" y="531"/>
                      <a:pt x="611" y="463"/>
                      <a:pt x="93" y="326"/>
                    </a:cubicBezTo>
                    <a:lnTo>
                      <a:pt x="0" y="686"/>
                    </a:lnTo>
                    <a:cubicBezTo>
                      <a:pt x="546" y="825"/>
                      <a:pt x="1115" y="906"/>
                      <a:pt x="1684" y="906"/>
                    </a:cubicBezTo>
                    <a:cubicBezTo>
                      <a:pt x="2589" y="906"/>
                      <a:pt x="3495" y="709"/>
                      <a:pt x="4330" y="337"/>
                    </a:cubicBezTo>
                    <a:lnTo>
                      <a:pt x="41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29"/>
              <p:cNvSpPr/>
              <p:nvPr/>
            </p:nvSpPr>
            <p:spPr>
              <a:xfrm>
                <a:off x="755025" y="1390500"/>
                <a:ext cx="83900" cy="48800"/>
              </a:xfrm>
              <a:custGeom>
                <a:avLst/>
                <a:gdLst/>
                <a:ahLst/>
                <a:cxnLst/>
                <a:rect l="l" t="t" r="r" b="b"/>
                <a:pathLst>
                  <a:path w="3356" h="1952" extrusionOk="0">
                    <a:moveTo>
                      <a:pt x="3123" y="1"/>
                    </a:moveTo>
                    <a:cubicBezTo>
                      <a:pt x="2194" y="720"/>
                      <a:pt x="1138" y="1255"/>
                      <a:pt x="0" y="1591"/>
                    </a:cubicBezTo>
                    <a:lnTo>
                      <a:pt x="105" y="1951"/>
                    </a:lnTo>
                    <a:cubicBezTo>
                      <a:pt x="1289" y="1603"/>
                      <a:pt x="2392" y="1034"/>
                      <a:pt x="3355" y="291"/>
                    </a:cubicBezTo>
                    <a:lnTo>
                      <a:pt x="31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29"/>
              <p:cNvSpPr/>
              <p:nvPr/>
            </p:nvSpPr>
            <p:spPr>
              <a:xfrm>
                <a:off x="1343325" y="1353075"/>
                <a:ext cx="112325" cy="9600"/>
              </a:xfrm>
              <a:custGeom>
                <a:avLst/>
                <a:gdLst/>
                <a:ahLst/>
                <a:cxnLst/>
                <a:rect l="l" t="t" r="r" b="b"/>
                <a:pathLst>
                  <a:path w="4493" h="384" extrusionOk="0">
                    <a:moveTo>
                      <a:pt x="0" y="0"/>
                    </a:moveTo>
                    <a:lnTo>
                      <a:pt x="0" y="383"/>
                    </a:lnTo>
                    <a:lnTo>
                      <a:pt x="4493" y="383"/>
                    </a:lnTo>
                    <a:lnTo>
                      <a:pt x="449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7" name="Google Shape;407;p29"/>
              <p:cNvSpPr/>
              <p:nvPr/>
            </p:nvSpPr>
            <p:spPr>
              <a:xfrm>
                <a:off x="463050" y="1732675"/>
                <a:ext cx="78950" cy="63875"/>
              </a:xfrm>
              <a:custGeom>
                <a:avLst/>
                <a:gdLst/>
                <a:ahLst/>
                <a:cxnLst/>
                <a:rect l="l" t="t" r="r" b="b"/>
                <a:pathLst>
                  <a:path w="3158" h="2555" extrusionOk="0">
                    <a:moveTo>
                      <a:pt x="2961" y="1"/>
                    </a:moveTo>
                    <a:cubicBezTo>
                      <a:pt x="1916" y="674"/>
                      <a:pt x="929" y="1429"/>
                      <a:pt x="0" y="2276"/>
                    </a:cubicBezTo>
                    <a:lnTo>
                      <a:pt x="256" y="2555"/>
                    </a:lnTo>
                    <a:cubicBezTo>
                      <a:pt x="1161" y="1731"/>
                      <a:pt x="2136" y="976"/>
                      <a:pt x="3158" y="314"/>
                    </a:cubicBezTo>
                    <a:lnTo>
                      <a:pt x="2961" y="1"/>
                    </a:lnTo>
                    <a:close/>
                  </a:path>
                </a:pathLst>
              </a:custGeom>
              <a:solidFill>
                <a:srgbClr val="6319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8" name="Google Shape;408;p29"/>
              <p:cNvSpPr/>
              <p:nvPr/>
            </p:nvSpPr>
            <p:spPr>
              <a:xfrm>
                <a:off x="1343325" y="1390800"/>
                <a:ext cx="99850" cy="9300"/>
              </a:xfrm>
              <a:custGeom>
                <a:avLst/>
                <a:gdLst/>
                <a:ahLst/>
                <a:cxnLst/>
                <a:rect l="l" t="t" r="r" b="b"/>
                <a:pathLst>
                  <a:path w="3994" h="372" extrusionOk="0">
                    <a:moveTo>
                      <a:pt x="0" y="0"/>
                    </a:moveTo>
                    <a:lnTo>
                      <a:pt x="0" y="372"/>
                    </a:lnTo>
                    <a:lnTo>
                      <a:pt x="3994" y="372"/>
                    </a:lnTo>
                    <a:lnTo>
                      <a:pt x="39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9" name="Google Shape;409;p29"/>
              <p:cNvSpPr/>
              <p:nvPr/>
            </p:nvSpPr>
            <p:spPr>
              <a:xfrm>
                <a:off x="488875" y="1753000"/>
                <a:ext cx="75200" cy="62725"/>
              </a:xfrm>
              <a:custGeom>
                <a:avLst/>
                <a:gdLst/>
                <a:ahLst/>
                <a:cxnLst/>
                <a:rect l="l" t="t" r="r" b="b"/>
                <a:pathLst>
                  <a:path w="3008" h="2509" extrusionOk="0">
                    <a:moveTo>
                      <a:pt x="2775" y="1"/>
                    </a:moveTo>
                    <a:lnTo>
                      <a:pt x="0" y="2218"/>
                    </a:lnTo>
                    <a:lnTo>
                      <a:pt x="233" y="2508"/>
                    </a:lnTo>
                    <a:lnTo>
                      <a:pt x="3007" y="291"/>
                    </a:lnTo>
                    <a:lnTo>
                      <a:pt x="2775" y="1"/>
                    </a:lnTo>
                    <a:close/>
                  </a:path>
                </a:pathLst>
              </a:cu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29818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9D56B-6EBE-4E5F-99D9-2A3DBDF37D0A}" type="datetime1">
              <a:rPr lang="en-US" smtClean="0"/>
              <a:t>9/14/2023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57646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593367"/>
            <a:ext cx="102900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400"/>
              <a:buFont typeface="DM Serif Display"/>
              <a:buNone/>
              <a:defRPr sz="3400">
                <a:solidFill>
                  <a:schemeClr val="dk1"/>
                </a:solidFill>
                <a:latin typeface="DM Serif Display"/>
                <a:ea typeface="DM Serif Display"/>
                <a:cs typeface="DM Serif Display"/>
                <a:sym typeface="DM Serif Display"/>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950967" y="1536633"/>
            <a:ext cx="10290000" cy="45552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1pPr>
            <a:lvl2pPr marL="914400" lvl="1"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2pPr>
            <a:lvl3pPr marL="1371600" lvl="2"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3pPr>
            <a:lvl4pPr marL="1828800" lvl="3"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4pPr>
            <a:lvl5pPr marL="2286000" lvl="4"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5pPr>
            <a:lvl6pPr marL="2743200" lvl="5"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6pPr>
            <a:lvl7pPr marL="3200400" lvl="6"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7pPr>
            <a:lvl8pPr marL="3657600" lvl="7"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8pPr>
            <a:lvl9pPr marL="4114800" lvl="8" indent="-330200">
              <a:lnSpc>
                <a:spcPct val="115000"/>
              </a:lnSpc>
              <a:spcBef>
                <a:spcPts val="0"/>
              </a:spcBef>
              <a:spcAft>
                <a:spcPts val="0"/>
              </a:spcAft>
              <a:buClr>
                <a:schemeClr val="dk1"/>
              </a:buClr>
              <a:buSzPts val="1600"/>
              <a:buFont typeface="Open Sans"/>
              <a:buChar char="■"/>
              <a:defRPr sz="1600">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237095172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2" name="Google Shape;852;p53"/>
          <p:cNvSpPr txBox="1">
            <a:spLocks noGrp="1"/>
          </p:cNvSpPr>
          <p:nvPr>
            <p:ph type="title" idx="2"/>
          </p:nvPr>
        </p:nvSpPr>
        <p:spPr>
          <a:xfrm>
            <a:off x="6094216" y="468129"/>
            <a:ext cx="5146817" cy="1693598"/>
          </a:xfrm>
          <a:prstGeom prst="rect">
            <a:avLst/>
          </a:prstGeom>
        </p:spPr>
        <p:txBody>
          <a:bodyPr spcFirstLastPara="1" wrap="square" lIns="121900" tIns="121900" rIns="121900" bIns="121900" anchor="ctr" anchorCtr="0">
            <a:noAutofit/>
          </a:bodyPr>
          <a:lstStyle/>
          <a:p>
            <a:pPr algn="ctr"/>
            <a:r>
              <a:rPr lang="en-US" sz="3600" dirty="0">
                <a:solidFill>
                  <a:schemeClr val="tx2">
                    <a:alpha val="80000"/>
                  </a:schemeClr>
                </a:solidFill>
              </a:rPr>
              <a:t>Racial Microaggressions</a:t>
            </a:r>
            <a:endParaRPr sz="3600" dirty="0">
              <a:solidFill>
                <a:schemeClr val="tx1"/>
              </a:solidFill>
            </a:endParaRPr>
          </a:p>
        </p:txBody>
      </p:sp>
      <p:sp>
        <p:nvSpPr>
          <p:cNvPr id="851" name="Google Shape;851;p53"/>
          <p:cNvSpPr txBox="1">
            <a:spLocks noGrp="1"/>
          </p:cNvSpPr>
          <p:nvPr>
            <p:ph type="title"/>
          </p:nvPr>
        </p:nvSpPr>
        <p:spPr>
          <a:xfrm>
            <a:off x="6223931" y="1918895"/>
            <a:ext cx="5843900" cy="1910495"/>
          </a:xfrm>
          <a:prstGeom prst="rect">
            <a:avLst/>
          </a:prstGeom>
        </p:spPr>
        <p:txBody>
          <a:bodyPr spcFirstLastPara="1" wrap="square" lIns="121900" tIns="121900" rIns="121900" bIns="121900" anchor="ctr" anchorCtr="0">
            <a:noAutofit/>
          </a:bodyPr>
          <a:lstStyle/>
          <a:p>
            <a:pPr algn="l"/>
            <a:r>
              <a:rPr lang="en-US" sz="1400" b="1" i="0" dirty="0">
                <a:solidFill>
                  <a:srgbClr val="333333"/>
                </a:solidFill>
                <a:effectLst/>
                <a:latin typeface="Lucida Grande" panose="020B0600040502020204" pitchFamily="34" charset="0"/>
              </a:rPr>
              <a:t>Stephany Santos</a:t>
            </a:r>
            <a:r>
              <a:rPr lang="en-US" sz="1400" b="0" i="0" dirty="0">
                <a:solidFill>
                  <a:srgbClr val="333333"/>
                </a:solidFill>
                <a:effectLst/>
                <a:latin typeface="Lucida Grande" panose="020B0600040502020204" pitchFamily="34" charset="0"/>
              </a:rPr>
              <a:t>, Assistant Professor in Residence, Biomedical Engineering &amp; Office of Diversity and Inclusion Affiliate</a:t>
            </a:r>
            <a:br>
              <a:rPr lang="en-US" sz="1400" b="0" i="0" dirty="0">
                <a:solidFill>
                  <a:srgbClr val="333333"/>
                </a:solidFill>
                <a:effectLst/>
                <a:latin typeface="Lucida Grande" panose="020B0600040502020204" pitchFamily="34" charset="0"/>
              </a:rPr>
            </a:br>
            <a:br>
              <a:rPr lang="en-US" sz="1400" b="0" i="0" dirty="0">
                <a:solidFill>
                  <a:srgbClr val="333333"/>
                </a:solidFill>
                <a:effectLst/>
                <a:latin typeface="Lucida Grande" panose="020B0600040502020204" pitchFamily="34" charset="0"/>
              </a:rPr>
            </a:br>
            <a:r>
              <a:rPr lang="en-US" sz="1400" b="1" i="0" dirty="0">
                <a:solidFill>
                  <a:srgbClr val="333333"/>
                </a:solidFill>
                <a:effectLst/>
                <a:latin typeface="Lucida Grande" panose="020B0600040502020204" pitchFamily="34" charset="0"/>
              </a:rPr>
              <a:t>David G. Embrick</a:t>
            </a:r>
            <a:r>
              <a:rPr lang="en-US" sz="1400" b="0" i="0" dirty="0">
                <a:solidFill>
                  <a:srgbClr val="333333"/>
                </a:solidFill>
                <a:effectLst/>
                <a:latin typeface="Lucida Grande" panose="020B0600040502020204" pitchFamily="34" charset="0"/>
              </a:rPr>
              <a:t>, Associate Professor in Sociology and Africana Studies &amp; Office of Diversity and Inclusion Affiliate</a:t>
            </a:r>
          </a:p>
        </p:txBody>
      </p:sp>
      <p:grpSp>
        <p:nvGrpSpPr>
          <p:cNvPr id="854" name="Google Shape;854;p53" descr="Multiple hands of different skin colors&#10;"/>
          <p:cNvGrpSpPr/>
          <p:nvPr/>
        </p:nvGrpSpPr>
        <p:grpSpPr>
          <a:xfrm>
            <a:off x="471104" y="327302"/>
            <a:ext cx="6067544" cy="7546721"/>
            <a:chOff x="429521" y="245483"/>
            <a:chExt cx="4923356" cy="6123598"/>
          </a:xfrm>
        </p:grpSpPr>
        <p:grpSp>
          <p:nvGrpSpPr>
            <p:cNvPr id="855" name="Google Shape;855;p53"/>
            <p:cNvGrpSpPr/>
            <p:nvPr/>
          </p:nvGrpSpPr>
          <p:grpSpPr>
            <a:xfrm>
              <a:off x="2304828" y="3023234"/>
              <a:ext cx="3048049" cy="3186555"/>
              <a:chOff x="5232400" y="2623700"/>
              <a:chExt cx="2144550" cy="2242000"/>
            </a:xfrm>
          </p:grpSpPr>
          <p:sp>
            <p:nvSpPr>
              <p:cNvPr id="856" name="Google Shape;856;p53"/>
              <p:cNvSpPr/>
              <p:nvPr/>
            </p:nvSpPr>
            <p:spPr>
              <a:xfrm>
                <a:off x="5232400" y="2623700"/>
                <a:ext cx="2144550" cy="2242000"/>
              </a:xfrm>
              <a:custGeom>
                <a:avLst/>
                <a:gdLst/>
                <a:ahLst/>
                <a:cxnLst/>
                <a:rect l="l" t="t" r="r" b="b"/>
                <a:pathLst>
                  <a:path w="85782" h="89680" extrusionOk="0">
                    <a:moveTo>
                      <a:pt x="68184" y="0"/>
                    </a:moveTo>
                    <a:cubicBezTo>
                      <a:pt x="68075" y="0"/>
                      <a:pt x="67959" y="8"/>
                      <a:pt x="67834" y="23"/>
                    </a:cubicBezTo>
                    <a:cubicBezTo>
                      <a:pt x="65106" y="372"/>
                      <a:pt x="62621" y="5979"/>
                      <a:pt x="62308" y="6710"/>
                    </a:cubicBezTo>
                    <a:cubicBezTo>
                      <a:pt x="62285" y="6768"/>
                      <a:pt x="62261" y="6815"/>
                      <a:pt x="62226" y="6873"/>
                    </a:cubicBezTo>
                    <a:cubicBezTo>
                      <a:pt x="61739" y="7720"/>
                      <a:pt x="57502" y="15046"/>
                      <a:pt x="56480" y="17159"/>
                    </a:cubicBezTo>
                    <a:cubicBezTo>
                      <a:pt x="56468" y="17194"/>
                      <a:pt x="56445" y="17240"/>
                      <a:pt x="56422" y="17275"/>
                    </a:cubicBezTo>
                    <a:cubicBezTo>
                      <a:pt x="56124" y="17851"/>
                      <a:pt x="55586" y="18119"/>
                      <a:pt x="55052" y="18119"/>
                    </a:cubicBezTo>
                    <a:cubicBezTo>
                      <a:pt x="54338" y="18119"/>
                      <a:pt x="53632" y="17639"/>
                      <a:pt x="53520" y="16776"/>
                    </a:cubicBezTo>
                    <a:cubicBezTo>
                      <a:pt x="53125" y="13931"/>
                      <a:pt x="53287" y="7790"/>
                      <a:pt x="53102" y="5166"/>
                    </a:cubicBezTo>
                    <a:cubicBezTo>
                      <a:pt x="52976" y="3395"/>
                      <a:pt x="51905" y="2551"/>
                      <a:pt x="50940" y="2551"/>
                    </a:cubicBezTo>
                    <a:cubicBezTo>
                      <a:pt x="50121" y="2551"/>
                      <a:pt x="49378" y="3158"/>
                      <a:pt x="49352" y="4319"/>
                    </a:cubicBezTo>
                    <a:cubicBezTo>
                      <a:pt x="49294" y="6850"/>
                      <a:pt x="47378" y="18993"/>
                      <a:pt x="47448" y="20676"/>
                    </a:cubicBezTo>
                    <a:cubicBezTo>
                      <a:pt x="47518" y="22162"/>
                      <a:pt x="46241" y="24821"/>
                      <a:pt x="45950" y="25424"/>
                    </a:cubicBezTo>
                    <a:cubicBezTo>
                      <a:pt x="45915" y="25494"/>
                      <a:pt x="45869" y="25575"/>
                      <a:pt x="45811" y="25645"/>
                    </a:cubicBezTo>
                    <a:cubicBezTo>
                      <a:pt x="44337" y="27677"/>
                      <a:pt x="41086" y="33980"/>
                      <a:pt x="39635" y="36778"/>
                    </a:cubicBezTo>
                    <a:cubicBezTo>
                      <a:pt x="38811" y="38380"/>
                      <a:pt x="37847" y="39901"/>
                      <a:pt x="36744" y="41329"/>
                    </a:cubicBezTo>
                    <a:cubicBezTo>
                      <a:pt x="36721" y="41352"/>
                      <a:pt x="36698" y="41376"/>
                      <a:pt x="36675" y="41399"/>
                    </a:cubicBezTo>
                    <a:cubicBezTo>
                      <a:pt x="32867" y="45532"/>
                      <a:pt x="6804" y="68773"/>
                      <a:pt x="686" y="74206"/>
                    </a:cubicBezTo>
                    <a:cubicBezTo>
                      <a:pt x="1" y="74822"/>
                      <a:pt x="1" y="75890"/>
                      <a:pt x="674" y="76505"/>
                    </a:cubicBezTo>
                    <a:lnTo>
                      <a:pt x="14582" y="89275"/>
                    </a:lnTo>
                    <a:cubicBezTo>
                      <a:pt x="14885" y="89546"/>
                      <a:pt x="15262" y="89679"/>
                      <a:pt x="15637" y="89679"/>
                    </a:cubicBezTo>
                    <a:cubicBezTo>
                      <a:pt x="16096" y="89679"/>
                      <a:pt x="16551" y="89479"/>
                      <a:pt x="16858" y="89089"/>
                    </a:cubicBezTo>
                    <a:cubicBezTo>
                      <a:pt x="21675" y="82867"/>
                      <a:pt x="43211" y="58964"/>
                      <a:pt x="43211" y="58964"/>
                    </a:cubicBezTo>
                    <a:cubicBezTo>
                      <a:pt x="44395" y="57617"/>
                      <a:pt x="45625" y="56282"/>
                      <a:pt x="46891" y="55005"/>
                    </a:cubicBezTo>
                    <a:cubicBezTo>
                      <a:pt x="48504" y="53368"/>
                      <a:pt x="50699" y="50570"/>
                      <a:pt x="53160" y="50442"/>
                    </a:cubicBezTo>
                    <a:cubicBezTo>
                      <a:pt x="56062" y="50280"/>
                      <a:pt x="58953" y="49351"/>
                      <a:pt x="61692" y="48434"/>
                    </a:cubicBezTo>
                    <a:cubicBezTo>
                      <a:pt x="63852" y="47714"/>
                      <a:pt x="66603" y="47018"/>
                      <a:pt x="68426" y="45566"/>
                    </a:cubicBezTo>
                    <a:cubicBezTo>
                      <a:pt x="68449" y="45543"/>
                      <a:pt x="68472" y="45520"/>
                      <a:pt x="68507" y="45497"/>
                    </a:cubicBezTo>
                    <a:cubicBezTo>
                      <a:pt x="69981" y="44475"/>
                      <a:pt x="71827" y="44080"/>
                      <a:pt x="73557" y="43721"/>
                    </a:cubicBezTo>
                    <a:cubicBezTo>
                      <a:pt x="75368" y="43337"/>
                      <a:pt x="77168" y="42931"/>
                      <a:pt x="78979" y="42571"/>
                    </a:cubicBezTo>
                    <a:cubicBezTo>
                      <a:pt x="80267" y="42316"/>
                      <a:pt x="81718" y="42211"/>
                      <a:pt x="82856" y="41503"/>
                    </a:cubicBezTo>
                    <a:cubicBezTo>
                      <a:pt x="83924" y="40842"/>
                      <a:pt x="84389" y="39599"/>
                      <a:pt x="83390" y="38682"/>
                    </a:cubicBezTo>
                    <a:cubicBezTo>
                      <a:pt x="81997" y="37394"/>
                      <a:pt x="79478" y="37185"/>
                      <a:pt x="77678" y="37115"/>
                    </a:cubicBezTo>
                    <a:cubicBezTo>
                      <a:pt x="77334" y="37100"/>
                      <a:pt x="76990" y="37093"/>
                      <a:pt x="76646" y="37093"/>
                    </a:cubicBezTo>
                    <a:cubicBezTo>
                      <a:pt x="74878" y="37093"/>
                      <a:pt x="73112" y="37273"/>
                      <a:pt x="71363" y="37428"/>
                    </a:cubicBezTo>
                    <a:cubicBezTo>
                      <a:pt x="70384" y="37515"/>
                      <a:pt x="69594" y="37561"/>
                      <a:pt x="68964" y="37561"/>
                    </a:cubicBezTo>
                    <a:cubicBezTo>
                      <a:pt x="65969" y="37561"/>
                      <a:pt x="66567" y="36536"/>
                      <a:pt x="67497" y="34062"/>
                    </a:cubicBezTo>
                    <a:cubicBezTo>
                      <a:pt x="68588" y="31183"/>
                      <a:pt x="76982" y="22441"/>
                      <a:pt x="77702" y="21698"/>
                    </a:cubicBezTo>
                    <a:cubicBezTo>
                      <a:pt x="77736" y="21663"/>
                      <a:pt x="77771" y="21628"/>
                      <a:pt x="77806" y="21605"/>
                    </a:cubicBezTo>
                    <a:cubicBezTo>
                      <a:pt x="79013" y="20537"/>
                      <a:pt x="80174" y="19411"/>
                      <a:pt x="81289" y="18238"/>
                    </a:cubicBezTo>
                    <a:cubicBezTo>
                      <a:pt x="82856" y="16578"/>
                      <a:pt x="84946" y="14477"/>
                      <a:pt x="85515" y="12178"/>
                    </a:cubicBezTo>
                    <a:cubicBezTo>
                      <a:pt x="85782" y="11075"/>
                      <a:pt x="85004" y="9996"/>
                      <a:pt x="83878" y="9903"/>
                    </a:cubicBezTo>
                    <a:cubicBezTo>
                      <a:pt x="83796" y="9893"/>
                      <a:pt x="83713" y="9889"/>
                      <a:pt x="83631" y="9889"/>
                    </a:cubicBezTo>
                    <a:cubicBezTo>
                      <a:pt x="82809" y="9889"/>
                      <a:pt x="82000" y="10341"/>
                      <a:pt x="81335" y="10774"/>
                    </a:cubicBezTo>
                    <a:cubicBezTo>
                      <a:pt x="80012" y="11633"/>
                      <a:pt x="78828" y="12794"/>
                      <a:pt x="77806" y="14001"/>
                    </a:cubicBezTo>
                    <a:cubicBezTo>
                      <a:pt x="77771" y="14036"/>
                      <a:pt x="77736" y="14071"/>
                      <a:pt x="77702" y="14105"/>
                    </a:cubicBezTo>
                    <a:cubicBezTo>
                      <a:pt x="77017" y="14767"/>
                      <a:pt x="69970" y="21617"/>
                      <a:pt x="67857" y="22905"/>
                    </a:cubicBezTo>
                    <a:cubicBezTo>
                      <a:pt x="67689" y="23008"/>
                      <a:pt x="67568" y="23056"/>
                      <a:pt x="67490" y="23056"/>
                    </a:cubicBezTo>
                    <a:cubicBezTo>
                      <a:pt x="66535" y="23056"/>
                      <a:pt x="71769" y="15998"/>
                      <a:pt x="71769" y="15998"/>
                    </a:cubicBezTo>
                    <a:cubicBezTo>
                      <a:pt x="71781" y="15986"/>
                      <a:pt x="71781" y="15986"/>
                      <a:pt x="71781" y="15975"/>
                    </a:cubicBezTo>
                    <a:cubicBezTo>
                      <a:pt x="73476" y="13873"/>
                      <a:pt x="75101" y="11726"/>
                      <a:pt x="76668" y="9531"/>
                    </a:cubicBezTo>
                    <a:cubicBezTo>
                      <a:pt x="77922" y="7767"/>
                      <a:pt x="81556" y="3657"/>
                      <a:pt x="79269" y="1440"/>
                    </a:cubicBezTo>
                    <a:cubicBezTo>
                      <a:pt x="78915" y="1102"/>
                      <a:pt x="78511" y="966"/>
                      <a:pt x="78094" y="966"/>
                    </a:cubicBezTo>
                    <a:cubicBezTo>
                      <a:pt x="77021" y="966"/>
                      <a:pt x="75858" y="1866"/>
                      <a:pt x="75206" y="2543"/>
                    </a:cubicBezTo>
                    <a:cubicBezTo>
                      <a:pt x="73487" y="4307"/>
                      <a:pt x="72036" y="6420"/>
                      <a:pt x="70515" y="8347"/>
                    </a:cubicBezTo>
                    <a:cubicBezTo>
                      <a:pt x="68948" y="10309"/>
                      <a:pt x="67520" y="12376"/>
                      <a:pt x="66069" y="14407"/>
                    </a:cubicBezTo>
                    <a:cubicBezTo>
                      <a:pt x="65280" y="15499"/>
                      <a:pt x="64490" y="16601"/>
                      <a:pt x="63620" y="17635"/>
                    </a:cubicBezTo>
                    <a:cubicBezTo>
                      <a:pt x="63423" y="17864"/>
                      <a:pt x="62660" y="18948"/>
                      <a:pt x="62203" y="18948"/>
                    </a:cubicBezTo>
                    <a:cubicBezTo>
                      <a:pt x="62175" y="18948"/>
                      <a:pt x="62148" y="18944"/>
                      <a:pt x="62122" y="18935"/>
                    </a:cubicBezTo>
                    <a:cubicBezTo>
                      <a:pt x="61553" y="18738"/>
                      <a:pt x="64572" y="12689"/>
                      <a:pt x="64792" y="12225"/>
                    </a:cubicBezTo>
                    <a:cubicBezTo>
                      <a:pt x="65953" y="9833"/>
                      <a:pt x="67242" y="7488"/>
                      <a:pt x="68379" y="5074"/>
                    </a:cubicBezTo>
                    <a:cubicBezTo>
                      <a:pt x="68946" y="3851"/>
                      <a:pt x="70620" y="0"/>
                      <a:pt x="68184"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57" name="Google Shape;857;p53"/>
              <p:cNvSpPr/>
              <p:nvPr/>
            </p:nvSpPr>
            <p:spPr>
              <a:xfrm>
                <a:off x="6435700" y="3223600"/>
                <a:ext cx="474850" cy="73575"/>
              </a:xfrm>
              <a:custGeom>
                <a:avLst/>
                <a:gdLst/>
                <a:ahLst/>
                <a:cxnLst/>
                <a:rect l="l" t="t" r="r" b="b"/>
                <a:pathLst>
                  <a:path w="18994" h="2943" extrusionOk="0">
                    <a:moveTo>
                      <a:pt x="82" y="1"/>
                    </a:moveTo>
                    <a:lnTo>
                      <a:pt x="1" y="233"/>
                    </a:lnTo>
                    <a:cubicBezTo>
                      <a:pt x="4169" y="1754"/>
                      <a:pt x="8534" y="2647"/>
                      <a:pt x="12957" y="2891"/>
                    </a:cubicBezTo>
                    <a:cubicBezTo>
                      <a:pt x="13482" y="2921"/>
                      <a:pt x="14031" y="2943"/>
                      <a:pt x="14594" y="2943"/>
                    </a:cubicBezTo>
                    <a:cubicBezTo>
                      <a:pt x="16032" y="2943"/>
                      <a:pt x="17558" y="2798"/>
                      <a:pt x="18994" y="2264"/>
                    </a:cubicBezTo>
                    <a:lnTo>
                      <a:pt x="18912" y="2044"/>
                    </a:lnTo>
                    <a:cubicBezTo>
                      <a:pt x="17517" y="2559"/>
                      <a:pt x="16020" y="2699"/>
                      <a:pt x="14605" y="2699"/>
                    </a:cubicBezTo>
                    <a:cubicBezTo>
                      <a:pt x="14043" y="2699"/>
                      <a:pt x="13493" y="2677"/>
                      <a:pt x="12968" y="2647"/>
                    </a:cubicBezTo>
                    <a:cubicBezTo>
                      <a:pt x="8568" y="2404"/>
                      <a:pt x="4227" y="1510"/>
                      <a:pt x="82"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58" name="Google Shape;858;p53"/>
              <p:cNvSpPr/>
              <p:nvPr/>
            </p:nvSpPr>
            <p:spPr>
              <a:xfrm>
                <a:off x="6460100" y="3306900"/>
                <a:ext cx="433900" cy="266450"/>
              </a:xfrm>
              <a:custGeom>
                <a:avLst/>
                <a:gdLst/>
                <a:ahLst/>
                <a:cxnLst/>
                <a:rect l="l" t="t" r="r" b="b"/>
                <a:pathLst>
                  <a:path w="17356" h="10658" extrusionOk="0">
                    <a:moveTo>
                      <a:pt x="2113" y="0"/>
                    </a:moveTo>
                    <a:lnTo>
                      <a:pt x="2066" y="233"/>
                    </a:lnTo>
                    <a:lnTo>
                      <a:pt x="4795" y="755"/>
                    </a:lnTo>
                    <a:cubicBezTo>
                      <a:pt x="5677" y="894"/>
                      <a:pt x="6548" y="1103"/>
                      <a:pt x="7407" y="1370"/>
                    </a:cubicBezTo>
                    <a:cubicBezTo>
                      <a:pt x="9636" y="2113"/>
                      <a:pt x="11493" y="3599"/>
                      <a:pt x="13293" y="5039"/>
                    </a:cubicBezTo>
                    <a:lnTo>
                      <a:pt x="15800" y="7047"/>
                    </a:lnTo>
                    <a:cubicBezTo>
                      <a:pt x="14291" y="6548"/>
                      <a:pt x="12561" y="6443"/>
                      <a:pt x="10762" y="6385"/>
                    </a:cubicBezTo>
                    <a:cubicBezTo>
                      <a:pt x="10279" y="6370"/>
                      <a:pt x="9799" y="6358"/>
                      <a:pt x="9323" y="6358"/>
                    </a:cubicBezTo>
                    <a:cubicBezTo>
                      <a:pt x="8004" y="6358"/>
                      <a:pt x="6717" y="6451"/>
                      <a:pt x="5480" y="6827"/>
                    </a:cubicBezTo>
                    <a:cubicBezTo>
                      <a:pt x="3622" y="7384"/>
                      <a:pt x="1881" y="8545"/>
                      <a:pt x="0" y="10495"/>
                    </a:cubicBezTo>
                    <a:lnTo>
                      <a:pt x="174" y="10658"/>
                    </a:lnTo>
                    <a:cubicBezTo>
                      <a:pt x="2032" y="8742"/>
                      <a:pt x="3738" y="7604"/>
                      <a:pt x="5549" y="7059"/>
                    </a:cubicBezTo>
                    <a:cubicBezTo>
                      <a:pt x="6757" y="6693"/>
                      <a:pt x="8021" y="6602"/>
                      <a:pt x="9322" y="6602"/>
                    </a:cubicBezTo>
                    <a:cubicBezTo>
                      <a:pt x="9797" y="6602"/>
                      <a:pt x="10278" y="6614"/>
                      <a:pt x="10762" y="6629"/>
                    </a:cubicBezTo>
                    <a:cubicBezTo>
                      <a:pt x="12828" y="6699"/>
                      <a:pt x="14837" y="6827"/>
                      <a:pt x="16462" y="7570"/>
                    </a:cubicBezTo>
                    <a:lnTo>
                      <a:pt x="17356" y="7988"/>
                    </a:lnTo>
                    <a:lnTo>
                      <a:pt x="13444" y="4853"/>
                    </a:lnTo>
                    <a:cubicBezTo>
                      <a:pt x="11714" y="3460"/>
                      <a:pt x="9752" y="1893"/>
                      <a:pt x="7488" y="1138"/>
                    </a:cubicBezTo>
                    <a:cubicBezTo>
                      <a:pt x="6617" y="859"/>
                      <a:pt x="5735" y="662"/>
                      <a:pt x="4841" y="511"/>
                    </a:cubicBezTo>
                    <a:lnTo>
                      <a:pt x="2113"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59" name="Google Shape;859;p53"/>
              <p:cNvSpPr/>
              <p:nvPr/>
            </p:nvSpPr>
            <p:spPr>
              <a:xfrm>
                <a:off x="6486800" y="2794650"/>
                <a:ext cx="44700" cy="12500"/>
              </a:xfrm>
              <a:custGeom>
                <a:avLst/>
                <a:gdLst/>
                <a:ahLst/>
                <a:cxnLst/>
                <a:rect l="l" t="t" r="r" b="b"/>
                <a:pathLst>
                  <a:path w="1788" h="500" extrusionOk="0">
                    <a:moveTo>
                      <a:pt x="47" y="0"/>
                    </a:moveTo>
                    <a:lnTo>
                      <a:pt x="0" y="232"/>
                    </a:lnTo>
                    <a:lnTo>
                      <a:pt x="1753" y="499"/>
                    </a:lnTo>
                    <a:lnTo>
                      <a:pt x="1788" y="256"/>
                    </a:lnTo>
                    <a:lnTo>
                      <a:pt x="47"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0" name="Google Shape;860;p53"/>
              <p:cNvSpPr/>
              <p:nvPr/>
            </p:nvSpPr>
            <p:spPr>
              <a:xfrm>
                <a:off x="6853925" y="2707575"/>
                <a:ext cx="50825" cy="31075"/>
              </a:xfrm>
              <a:custGeom>
                <a:avLst/>
                <a:gdLst/>
                <a:ahLst/>
                <a:cxnLst/>
                <a:rect l="l" t="t" r="r" b="b"/>
                <a:pathLst>
                  <a:path w="2033" h="1243" extrusionOk="0">
                    <a:moveTo>
                      <a:pt x="117" y="0"/>
                    </a:moveTo>
                    <a:lnTo>
                      <a:pt x="1" y="209"/>
                    </a:lnTo>
                    <a:lnTo>
                      <a:pt x="1916" y="1243"/>
                    </a:lnTo>
                    <a:lnTo>
                      <a:pt x="2032" y="1034"/>
                    </a:lnTo>
                    <a:lnTo>
                      <a:pt x="117"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1" name="Google Shape;861;p53"/>
              <p:cNvSpPr/>
              <p:nvPr/>
            </p:nvSpPr>
            <p:spPr>
              <a:xfrm>
                <a:off x="7092500" y="2747925"/>
                <a:ext cx="52275" cy="48475"/>
              </a:xfrm>
              <a:custGeom>
                <a:avLst/>
                <a:gdLst/>
                <a:ahLst/>
                <a:cxnLst/>
                <a:rect l="l" t="t" r="r" b="b"/>
                <a:pathLst>
                  <a:path w="2091" h="1939" extrusionOk="0">
                    <a:moveTo>
                      <a:pt x="175" y="0"/>
                    </a:moveTo>
                    <a:lnTo>
                      <a:pt x="1" y="174"/>
                    </a:lnTo>
                    <a:lnTo>
                      <a:pt x="1928" y="1939"/>
                    </a:lnTo>
                    <a:lnTo>
                      <a:pt x="2090" y="1765"/>
                    </a:lnTo>
                    <a:lnTo>
                      <a:pt x="175"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2" name="Google Shape;862;p53"/>
              <p:cNvSpPr/>
              <p:nvPr/>
            </p:nvSpPr>
            <p:spPr>
              <a:xfrm>
                <a:off x="7239950" y="2944400"/>
                <a:ext cx="42400" cy="47325"/>
              </a:xfrm>
              <a:custGeom>
                <a:avLst/>
                <a:gdLst/>
                <a:ahLst/>
                <a:cxnLst/>
                <a:rect l="l" t="t" r="r" b="b"/>
                <a:pathLst>
                  <a:path w="1696" h="1893" extrusionOk="0">
                    <a:moveTo>
                      <a:pt x="128" y="0"/>
                    </a:moveTo>
                    <a:lnTo>
                      <a:pt x="0" y="209"/>
                    </a:lnTo>
                    <a:cubicBezTo>
                      <a:pt x="662" y="593"/>
                      <a:pt x="1184" y="1185"/>
                      <a:pt x="1474" y="1893"/>
                    </a:cubicBezTo>
                    <a:lnTo>
                      <a:pt x="1695" y="1800"/>
                    </a:lnTo>
                    <a:cubicBezTo>
                      <a:pt x="1382" y="1045"/>
                      <a:pt x="836" y="418"/>
                      <a:pt x="128"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3" name="Google Shape;863;p53"/>
              <p:cNvSpPr/>
              <p:nvPr/>
            </p:nvSpPr>
            <p:spPr>
              <a:xfrm>
                <a:off x="7104975" y="3567225"/>
                <a:ext cx="14250" cy="92625"/>
              </a:xfrm>
              <a:custGeom>
                <a:avLst/>
                <a:gdLst/>
                <a:ahLst/>
                <a:cxnLst/>
                <a:rect l="l" t="t" r="r" b="b"/>
                <a:pathLst>
                  <a:path w="570" h="3705" extrusionOk="0">
                    <a:moveTo>
                      <a:pt x="1" y="1"/>
                    </a:moveTo>
                    <a:cubicBezTo>
                      <a:pt x="1" y="1243"/>
                      <a:pt x="117" y="2474"/>
                      <a:pt x="326" y="3704"/>
                    </a:cubicBezTo>
                    <a:lnTo>
                      <a:pt x="570" y="3658"/>
                    </a:lnTo>
                    <a:cubicBezTo>
                      <a:pt x="361" y="2450"/>
                      <a:pt x="245" y="1231"/>
                      <a:pt x="245"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4" name="Google Shape;864;p53"/>
              <p:cNvSpPr/>
              <p:nvPr/>
            </p:nvSpPr>
            <p:spPr>
              <a:xfrm>
                <a:off x="6758450" y="2901725"/>
                <a:ext cx="43850" cy="20800"/>
              </a:xfrm>
              <a:custGeom>
                <a:avLst/>
                <a:gdLst/>
                <a:ahLst/>
                <a:cxnLst/>
                <a:rect l="l" t="t" r="r" b="b"/>
                <a:pathLst>
                  <a:path w="1754" h="832" extrusionOk="0">
                    <a:moveTo>
                      <a:pt x="186" y="1"/>
                    </a:moveTo>
                    <a:lnTo>
                      <a:pt x="0" y="152"/>
                    </a:lnTo>
                    <a:cubicBezTo>
                      <a:pt x="58" y="221"/>
                      <a:pt x="116" y="291"/>
                      <a:pt x="186" y="349"/>
                    </a:cubicBezTo>
                    <a:cubicBezTo>
                      <a:pt x="524" y="659"/>
                      <a:pt x="967" y="832"/>
                      <a:pt x="1425" y="832"/>
                    </a:cubicBezTo>
                    <a:cubicBezTo>
                      <a:pt x="1534" y="832"/>
                      <a:pt x="1644" y="822"/>
                      <a:pt x="1753" y="802"/>
                    </a:cubicBezTo>
                    <a:lnTo>
                      <a:pt x="1707" y="558"/>
                    </a:lnTo>
                    <a:cubicBezTo>
                      <a:pt x="1610" y="576"/>
                      <a:pt x="1513" y="585"/>
                      <a:pt x="1417" y="585"/>
                    </a:cubicBezTo>
                    <a:cubicBezTo>
                      <a:pt x="947" y="585"/>
                      <a:pt x="494" y="377"/>
                      <a:pt x="186"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5" name="Google Shape;865;p53"/>
              <p:cNvSpPr/>
              <p:nvPr/>
            </p:nvSpPr>
            <p:spPr>
              <a:xfrm>
                <a:off x="6944775" y="2933650"/>
                <a:ext cx="57775" cy="48500"/>
              </a:xfrm>
              <a:custGeom>
                <a:avLst/>
                <a:gdLst/>
                <a:ahLst/>
                <a:cxnLst/>
                <a:rect l="l" t="t" r="r" b="b"/>
                <a:pathLst>
                  <a:path w="2311" h="1940" extrusionOk="0">
                    <a:moveTo>
                      <a:pt x="186" y="1"/>
                    </a:moveTo>
                    <a:lnTo>
                      <a:pt x="0" y="175"/>
                    </a:lnTo>
                    <a:cubicBezTo>
                      <a:pt x="198" y="384"/>
                      <a:pt x="395" y="581"/>
                      <a:pt x="616" y="779"/>
                    </a:cubicBezTo>
                    <a:cubicBezTo>
                      <a:pt x="1092" y="1220"/>
                      <a:pt x="1626" y="1615"/>
                      <a:pt x="2195" y="1940"/>
                    </a:cubicBezTo>
                    <a:lnTo>
                      <a:pt x="2311" y="1731"/>
                    </a:lnTo>
                    <a:cubicBezTo>
                      <a:pt x="1521" y="1266"/>
                      <a:pt x="802" y="686"/>
                      <a:pt x="186"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6" name="Google Shape;866;p53"/>
              <p:cNvSpPr/>
              <p:nvPr/>
            </p:nvSpPr>
            <p:spPr>
              <a:xfrm>
                <a:off x="6923300" y="2968500"/>
                <a:ext cx="58075" cy="47025"/>
              </a:xfrm>
              <a:custGeom>
                <a:avLst/>
                <a:gdLst/>
                <a:ahLst/>
                <a:cxnLst/>
                <a:rect l="l" t="t" r="r" b="b"/>
                <a:pathLst>
                  <a:path w="2323" h="1881" extrusionOk="0">
                    <a:moveTo>
                      <a:pt x="209" y="0"/>
                    </a:moveTo>
                    <a:lnTo>
                      <a:pt x="0" y="128"/>
                    </a:lnTo>
                    <a:cubicBezTo>
                      <a:pt x="198" y="441"/>
                      <a:pt x="442" y="731"/>
                      <a:pt x="709" y="975"/>
                    </a:cubicBezTo>
                    <a:cubicBezTo>
                      <a:pt x="1150" y="1382"/>
                      <a:pt x="1672" y="1695"/>
                      <a:pt x="2241" y="1881"/>
                    </a:cubicBezTo>
                    <a:lnTo>
                      <a:pt x="2322" y="1649"/>
                    </a:lnTo>
                    <a:cubicBezTo>
                      <a:pt x="1452" y="1358"/>
                      <a:pt x="697" y="778"/>
                      <a:pt x="209"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7" name="Google Shape;867;p53"/>
              <p:cNvSpPr/>
              <p:nvPr/>
            </p:nvSpPr>
            <p:spPr>
              <a:xfrm>
                <a:off x="6772075" y="2875625"/>
                <a:ext cx="58075" cy="21200"/>
              </a:xfrm>
              <a:custGeom>
                <a:avLst/>
                <a:gdLst/>
                <a:ahLst/>
                <a:cxnLst/>
                <a:rect l="l" t="t" r="r" b="b"/>
                <a:pathLst>
                  <a:path w="2323" h="848" extrusionOk="0">
                    <a:moveTo>
                      <a:pt x="105" y="0"/>
                    </a:moveTo>
                    <a:lnTo>
                      <a:pt x="1" y="221"/>
                    </a:lnTo>
                    <a:cubicBezTo>
                      <a:pt x="721" y="569"/>
                      <a:pt x="1499" y="778"/>
                      <a:pt x="2300" y="848"/>
                    </a:cubicBezTo>
                    <a:lnTo>
                      <a:pt x="2323" y="604"/>
                    </a:lnTo>
                    <a:cubicBezTo>
                      <a:pt x="1545" y="534"/>
                      <a:pt x="802" y="337"/>
                      <a:pt x="105"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8" name="Google Shape;868;p53"/>
              <p:cNvSpPr/>
              <p:nvPr/>
            </p:nvSpPr>
            <p:spPr>
              <a:xfrm>
                <a:off x="7087575" y="3097350"/>
                <a:ext cx="58350" cy="54300"/>
              </a:xfrm>
              <a:custGeom>
                <a:avLst/>
                <a:gdLst/>
                <a:ahLst/>
                <a:cxnLst/>
                <a:rect l="l" t="t" r="r" b="b"/>
                <a:pathLst>
                  <a:path w="2334" h="2172" extrusionOk="0">
                    <a:moveTo>
                      <a:pt x="163" y="1"/>
                    </a:moveTo>
                    <a:lnTo>
                      <a:pt x="0" y="186"/>
                    </a:lnTo>
                    <a:lnTo>
                      <a:pt x="2160" y="2171"/>
                    </a:lnTo>
                    <a:lnTo>
                      <a:pt x="2334" y="1986"/>
                    </a:lnTo>
                    <a:lnTo>
                      <a:pt x="163"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69" name="Google Shape;869;p53"/>
              <p:cNvSpPr/>
              <p:nvPr/>
            </p:nvSpPr>
            <p:spPr>
              <a:xfrm>
                <a:off x="6475750" y="2919450"/>
                <a:ext cx="60700" cy="11325"/>
              </a:xfrm>
              <a:custGeom>
                <a:avLst/>
                <a:gdLst/>
                <a:ahLst/>
                <a:cxnLst/>
                <a:rect l="l" t="t" r="r" b="b"/>
                <a:pathLst>
                  <a:path w="2428" h="453" extrusionOk="0">
                    <a:moveTo>
                      <a:pt x="1" y="0"/>
                    </a:moveTo>
                    <a:lnTo>
                      <a:pt x="1" y="244"/>
                    </a:lnTo>
                    <a:cubicBezTo>
                      <a:pt x="802" y="244"/>
                      <a:pt x="1591" y="314"/>
                      <a:pt x="2381" y="453"/>
                    </a:cubicBezTo>
                    <a:lnTo>
                      <a:pt x="2427" y="209"/>
                    </a:lnTo>
                    <a:cubicBezTo>
                      <a:pt x="1626" y="70"/>
                      <a:pt x="814" y="0"/>
                      <a:pt x="1"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0" name="Google Shape;870;p53"/>
              <p:cNvSpPr/>
              <p:nvPr/>
            </p:nvSpPr>
            <p:spPr>
              <a:xfrm>
                <a:off x="7071025" y="3115625"/>
                <a:ext cx="52275" cy="48500"/>
              </a:xfrm>
              <a:custGeom>
                <a:avLst/>
                <a:gdLst/>
                <a:ahLst/>
                <a:cxnLst/>
                <a:rect l="l" t="t" r="r" b="b"/>
                <a:pathLst>
                  <a:path w="2091" h="1940" extrusionOk="0">
                    <a:moveTo>
                      <a:pt x="163" y="1"/>
                    </a:moveTo>
                    <a:lnTo>
                      <a:pt x="1" y="175"/>
                    </a:lnTo>
                    <a:lnTo>
                      <a:pt x="1928" y="1940"/>
                    </a:lnTo>
                    <a:lnTo>
                      <a:pt x="2090" y="1766"/>
                    </a:lnTo>
                    <a:lnTo>
                      <a:pt x="163"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1" name="Google Shape;871;p53"/>
              <p:cNvSpPr/>
              <p:nvPr/>
            </p:nvSpPr>
            <p:spPr>
              <a:xfrm>
                <a:off x="6481484" y="2943476"/>
                <a:ext cx="58350" cy="10175"/>
              </a:xfrm>
              <a:custGeom>
                <a:avLst/>
                <a:gdLst/>
                <a:ahLst/>
                <a:cxnLst/>
                <a:rect l="l" t="t" r="r" b="b"/>
                <a:pathLst>
                  <a:path w="2334" h="407" extrusionOk="0">
                    <a:moveTo>
                      <a:pt x="12" y="0"/>
                    </a:moveTo>
                    <a:lnTo>
                      <a:pt x="0" y="244"/>
                    </a:lnTo>
                    <a:lnTo>
                      <a:pt x="2322" y="407"/>
                    </a:lnTo>
                    <a:lnTo>
                      <a:pt x="2334" y="163"/>
                    </a:lnTo>
                    <a:lnTo>
                      <a:pt x="12"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nvGrpSpPr>
            <p:cNvPr id="872" name="Google Shape;872;p53"/>
            <p:cNvGrpSpPr/>
            <p:nvPr/>
          </p:nvGrpSpPr>
          <p:grpSpPr>
            <a:xfrm>
              <a:off x="1312208" y="1670050"/>
              <a:ext cx="3766196" cy="4664280"/>
              <a:chOff x="3467225" y="1671625"/>
              <a:chExt cx="2649825" cy="3281700"/>
            </a:xfrm>
          </p:grpSpPr>
          <p:sp>
            <p:nvSpPr>
              <p:cNvPr id="873" name="Google Shape;873;p53"/>
              <p:cNvSpPr/>
              <p:nvPr/>
            </p:nvSpPr>
            <p:spPr>
              <a:xfrm>
                <a:off x="3467225" y="1671625"/>
                <a:ext cx="2649825" cy="3281700"/>
              </a:xfrm>
              <a:custGeom>
                <a:avLst/>
                <a:gdLst/>
                <a:ahLst/>
                <a:cxnLst/>
                <a:rect l="l" t="t" r="r" b="b"/>
                <a:pathLst>
                  <a:path w="105993" h="131268" extrusionOk="0">
                    <a:moveTo>
                      <a:pt x="90227" y="0"/>
                    </a:moveTo>
                    <a:cubicBezTo>
                      <a:pt x="88667" y="0"/>
                      <a:pt x="87111" y="1598"/>
                      <a:pt x="86315" y="2710"/>
                    </a:cubicBezTo>
                    <a:cubicBezTo>
                      <a:pt x="84376" y="5415"/>
                      <a:pt x="82856" y="8526"/>
                      <a:pt x="81184" y="11417"/>
                    </a:cubicBezTo>
                    <a:cubicBezTo>
                      <a:pt x="79489" y="14354"/>
                      <a:pt x="77991" y="17407"/>
                      <a:pt x="76447" y="20426"/>
                    </a:cubicBezTo>
                    <a:cubicBezTo>
                      <a:pt x="75612" y="22039"/>
                      <a:pt x="74764" y="23676"/>
                      <a:pt x="73812" y="25220"/>
                    </a:cubicBezTo>
                    <a:cubicBezTo>
                      <a:pt x="73587" y="25591"/>
                      <a:pt x="72741" y="27281"/>
                      <a:pt x="72129" y="27281"/>
                    </a:cubicBezTo>
                    <a:cubicBezTo>
                      <a:pt x="72110" y="27281"/>
                      <a:pt x="72090" y="27279"/>
                      <a:pt x="72071" y="27275"/>
                    </a:cubicBezTo>
                    <a:cubicBezTo>
                      <a:pt x="71258" y="27124"/>
                      <a:pt x="74091" y="18417"/>
                      <a:pt x="74300" y="17767"/>
                    </a:cubicBezTo>
                    <a:cubicBezTo>
                      <a:pt x="75391" y="14319"/>
                      <a:pt x="76645" y="10929"/>
                      <a:pt x="77678" y="7470"/>
                    </a:cubicBezTo>
                    <a:cubicBezTo>
                      <a:pt x="78178" y="5798"/>
                      <a:pt x="79549" y="687"/>
                      <a:pt x="76787" y="687"/>
                    </a:cubicBezTo>
                    <a:cubicBezTo>
                      <a:pt x="76538" y="687"/>
                      <a:pt x="76256" y="728"/>
                      <a:pt x="75937" y="818"/>
                    </a:cubicBezTo>
                    <a:cubicBezTo>
                      <a:pt x="72361" y="1828"/>
                      <a:pt x="70155" y="9826"/>
                      <a:pt x="69877" y="10871"/>
                    </a:cubicBezTo>
                    <a:cubicBezTo>
                      <a:pt x="69853" y="10953"/>
                      <a:pt x="69830" y="11034"/>
                      <a:pt x="69807" y="11103"/>
                    </a:cubicBezTo>
                    <a:cubicBezTo>
                      <a:pt x="69308" y="12334"/>
                      <a:pt x="65105" y="22991"/>
                      <a:pt x="64153" y="26021"/>
                    </a:cubicBezTo>
                    <a:cubicBezTo>
                      <a:pt x="64142" y="26079"/>
                      <a:pt x="64118" y="26126"/>
                      <a:pt x="64107" y="26184"/>
                    </a:cubicBezTo>
                    <a:cubicBezTo>
                      <a:pt x="63781" y="27137"/>
                      <a:pt x="62945" y="27611"/>
                      <a:pt x="62111" y="27611"/>
                    </a:cubicBezTo>
                    <a:cubicBezTo>
                      <a:pt x="61249" y="27611"/>
                      <a:pt x="60391" y="27105"/>
                      <a:pt x="60102" y="26103"/>
                    </a:cubicBezTo>
                    <a:cubicBezTo>
                      <a:pt x="59022" y="22364"/>
                      <a:pt x="58000" y="14110"/>
                      <a:pt x="57234" y="10627"/>
                    </a:cubicBezTo>
                    <a:cubicBezTo>
                      <a:pt x="56763" y="8481"/>
                      <a:pt x="55388" y="7532"/>
                      <a:pt x="54169" y="7532"/>
                    </a:cubicBezTo>
                    <a:cubicBezTo>
                      <a:pt x="52922" y="7532"/>
                      <a:pt x="51839" y="8525"/>
                      <a:pt x="52056" y="10244"/>
                    </a:cubicBezTo>
                    <a:cubicBezTo>
                      <a:pt x="52474" y="13646"/>
                      <a:pt x="52323" y="30270"/>
                      <a:pt x="52753" y="32511"/>
                    </a:cubicBezTo>
                    <a:cubicBezTo>
                      <a:pt x="53136" y="34496"/>
                      <a:pt x="51975" y="38304"/>
                      <a:pt x="51696" y="39175"/>
                    </a:cubicBezTo>
                    <a:cubicBezTo>
                      <a:pt x="51650" y="39291"/>
                      <a:pt x="51604" y="39395"/>
                      <a:pt x="51546" y="39500"/>
                    </a:cubicBezTo>
                    <a:cubicBezTo>
                      <a:pt x="49978" y="42518"/>
                      <a:pt x="46879" y="51596"/>
                      <a:pt x="45486" y="55636"/>
                    </a:cubicBezTo>
                    <a:cubicBezTo>
                      <a:pt x="44197" y="59375"/>
                      <a:pt x="42769" y="61882"/>
                      <a:pt x="42525" y="62312"/>
                    </a:cubicBezTo>
                    <a:cubicBezTo>
                      <a:pt x="42502" y="62347"/>
                      <a:pt x="42479" y="62381"/>
                      <a:pt x="42444" y="62428"/>
                    </a:cubicBezTo>
                    <a:cubicBezTo>
                      <a:pt x="38160" y="68708"/>
                      <a:pt x="7883" y="105022"/>
                      <a:pt x="778" y="113520"/>
                    </a:cubicBezTo>
                    <a:cubicBezTo>
                      <a:pt x="0" y="114472"/>
                      <a:pt x="209" y="115900"/>
                      <a:pt x="1231" y="116585"/>
                    </a:cubicBezTo>
                    <a:lnTo>
                      <a:pt x="22406" y="130899"/>
                    </a:lnTo>
                    <a:cubicBezTo>
                      <a:pt x="22768" y="131149"/>
                      <a:pt x="23178" y="131267"/>
                      <a:pt x="23583" y="131267"/>
                    </a:cubicBezTo>
                    <a:cubicBezTo>
                      <a:pt x="24307" y="131267"/>
                      <a:pt x="25014" y="130888"/>
                      <a:pt x="25402" y="130202"/>
                    </a:cubicBezTo>
                    <a:cubicBezTo>
                      <a:pt x="30614" y="120915"/>
                      <a:pt x="54703" y="84625"/>
                      <a:pt x="54703" y="84625"/>
                    </a:cubicBezTo>
                    <a:cubicBezTo>
                      <a:pt x="56015" y="82570"/>
                      <a:pt x="57408" y="80550"/>
                      <a:pt x="58848" y="78576"/>
                    </a:cubicBezTo>
                    <a:cubicBezTo>
                      <a:pt x="60670" y="76069"/>
                      <a:pt x="63062" y="71889"/>
                      <a:pt x="66336" y="71228"/>
                    </a:cubicBezTo>
                    <a:cubicBezTo>
                      <a:pt x="70190" y="70438"/>
                      <a:pt x="73870" y="68627"/>
                      <a:pt x="77365" y="66851"/>
                    </a:cubicBezTo>
                    <a:cubicBezTo>
                      <a:pt x="80116" y="65446"/>
                      <a:pt x="83645" y="63960"/>
                      <a:pt x="85793" y="61662"/>
                    </a:cubicBezTo>
                    <a:cubicBezTo>
                      <a:pt x="85828" y="61627"/>
                      <a:pt x="85862" y="61592"/>
                      <a:pt x="85897" y="61557"/>
                    </a:cubicBezTo>
                    <a:cubicBezTo>
                      <a:pt x="87674" y="59897"/>
                      <a:pt x="90053" y="59003"/>
                      <a:pt x="92306" y="58167"/>
                    </a:cubicBezTo>
                    <a:cubicBezTo>
                      <a:pt x="94651" y="57297"/>
                      <a:pt x="96973" y="56391"/>
                      <a:pt x="99329" y="55555"/>
                    </a:cubicBezTo>
                    <a:cubicBezTo>
                      <a:pt x="101001" y="54951"/>
                      <a:pt x="102928" y="54534"/>
                      <a:pt x="104310" y="53361"/>
                    </a:cubicBezTo>
                    <a:cubicBezTo>
                      <a:pt x="105610" y="52258"/>
                      <a:pt x="105993" y="50494"/>
                      <a:pt x="104472" y="49472"/>
                    </a:cubicBezTo>
                    <a:cubicBezTo>
                      <a:pt x="103145" y="48570"/>
                      <a:pt x="101324" y="48318"/>
                      <a:pt x="99553" y="48318"/>
                    </a:cubicBezTo>
                    <a:cubicBezTo>
                      <a:pt x="98475" y="48318"/>
                      <a:pt x="97415" y="48412"/>
                      <a:pt x="96497" y="48508"/>
                    </a:cubicBezTo>
                    <a:cubicBezTo>
                      <a:pt x="93652" y="48810"/>
                      <a:pt x="90878" y="49530"/>
                      <a:pt x="88103" y="50192"/>
                    </a:cubicBezTo>
                    <a:cubicBezTo>
                      <a:pt x="85937" y="50713"/>
                      <a:pt x="84459" y="50972"/>
                      <a:pt x="83476" y="50972"/>
                    </a:cubicBezTo>
                    <a:cubicBezTo>
                      <a:pt x="81086" y="50972"/>
                      <a:pt x="81614" y="49444"/>
                      <a:pt x="82264" y="46442"/>
                    </a:cubicBezTo>
                    <a:cubicBezTo>
                      <a:pt x="83146" y="42379"/>
                      <a:pt x="92654" y="28993"/>
                      <a:pt x="93467" y="27856"/>
                    </a:cubicBezTo>
                    <a:cubicBezTo>
                      <a:pt x="93513" y="27809"/>
                      <a:pt x="93548" y="27763"/>
                      <a:pt x="93583" y="27716"/>
                    </a:cubicBezTo>
                    <a:cubicBezTo>
                      <a:pt x="94999" y="26045"/>
                      <a:pt x="96334" y="24303"/>
                      <a:pt x="97588" y="22515"/>
                    </a:cubicBezTo>
                    <a:cubicBezTo>
                      <a:pt x="99364" y="19973"/>
                      <a:pt x="101744" y="16746"/>
                      <a:pt x="102046" y="13553"/>
                    </a:cubicBezTo>
                    <a:cubicBezTo>
                      <a:pt x="102181" y="12078"/>
                      <a:pt x="101005" y="10821"/>
                      <a:pt x="99536" y="10821"/>
                    </a:cubicBezTo>
                    <a:cubicBezTo>
                      <a:pt x="99491" y="10821"/>
                      <a:pt x="99445" y="10822"/>
                      <a:pt x="99399" y="10825"/>
                    </a:cubicBezTo>
                    <a:cubicBezTo>
                      <a:pt x="98168" y="10883"/>
                      <a:pt x="97054" y="11730"/>
                      <a:pt x="96171" y="12508"/>
                    </a:cubicBezTo>
                    <a:cubicBezTo>
                      <a:pt x="94558" y="13924"/>
                      <a:pt x="93211" y="15712"/>
                      <a:pt x="92085" y="17535"/>
                    </a:cubicBezTo>
                    <a:cubicBezTo>
                      <a:pt x="92050" y="17593"/>
                      <a:pt x="92004" y="17639"/>
                      <a:pt x="91969" y="17697"/>
                    </a:cubicBezTo>
                    <a:cubicBezTo>
                      <a:pt x="91180" y="18731"/>
                      <a:pt x="83099" y="29295"/>
                      <a:pt x="80534" y="31443"/>
                    </a:cubicBezTo>
                    <a:cubicBezTo>
                      <a:pt x="80307" y="31634"/>
                      <a:pt x="80145" y="31721"/>
                      <a:pt x="80040" y="31721"/>
                    </a:cubicBezTo>
                    <a:cubicBezTo>
                      <a:pt x="78900" y="31721"/>
                      <a:pt x="84400" y="21412"/>
                      <a:pt x="84400" y="21412"/>
                    </a:cubicBezTo>
                    <a:lnTo>
                      <a:pt x="84411" y="21389"/>
                    </a:lnTo>
                    <a:cubicBezTo>
                      <a:pt x="86246" y="18243"/>
                      <a:pt x="88010" y="15039"/>
                      <a:pt x="89670" y="11788"/>
                    </a:cubicBezTo>
                    <a:cubicBezTo>
                      <a:pt x="91005" y="9176"/>
                      <a:pt x="95045" y="2942"/>
                      <a:pt x="91539" y="435"/>
                    </a:cubicBezTo>
                    <a:cubicBezTo>
                      <a:pt x="91113" y="129"/>
                      <a:pt x="90670" y="0"/>
                      <a:pt x="90227"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4" name="Google Shape;874;p53"/>
              <p:cNvSpPr/>
              <p:nvPr/>
            </p:nvSpPr>
            <p:spPr>
              <a:xfrm>
                <a:off x="4826375" y="2566800"/>
                <a:ext cx="646075" cy="64700"/>
              </a:xfrm>
              <a:custGeom>
                <a:avLst/>
                <a:gdLst/>
                <a:ahLst/>
                <a:cxnLst/>
                <a:rect l="l" t="t" r="r" b="b"/>
                <a:pathLst>
                  <a:path w="25843" h="2588" extrusionOk="0">
                    <a:moveTo>
                      <a:pt x="25680" y="1"/>
                    </a:moveTo>
                    <a:cubicBezTo>
                      <a:pt x="23207" y="1359"/>
                      <a:pt x="20340" y="1777"/>
                      <a:pt x="17856" y="1998"/>
                    </a:cubicBezTo>
                    <a:cubicBezTo>
                      <a:pt x="15995" y="2172"/>
                      <a:pt x="14131" y="2259"/>
                      <a:pt x="12267" y="2259"/>
                    </a:cubicBezTo>
                    <a:cubicBezTo>
                      <a:pt x="8176" y="2259"/>
                      <a:pt x="4090" y="1840"/>
                      <a:pt x="70" y="1011"/>
                    </a:cubicBezTo>
                    <a:lnTo>
                      <a:pt x="1" y="1336"/>
                    </a:lnTo>
                    <a:cubicBezTo>
                      <a:pt x="4063" y="2169"/>
                      <a:pt x="8191" y="2588"/>
                      <a:pt x="12325" y="2588"/>
                    </a:cubicBezTo>
                    <a:cubicBezTo>
                      <a:pt x="14181" y="2588"/>
                      <a:pt x="16038" y="2503"/>
                      <a:pt x="17890" y="2334"/>
                    </a:cubicBezTo>
                    <a:cubicBezTo>
                      <a:pt x="20398" y="2102"/>
                      <a:pt x="23312" y="1673"/>
                      <a:pt x="25843" y="291"/>
                    </a:cubicBezTo>
                    <a:lnTo>
                      <a:pt x="25680"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5" name="Google Shape;875;p53"/>
              <p:cNvSpPr/>
              <p:nvPr/>
            </p:nvSpPr>
            <p:spPr>
              <a:xfrm>
                <a:off x="4926500" y="2688700"/>
                <a:ext cx="568600" cy="366600"/>
              </a:xfrm>
              <a:custGeom>
                <a:avLst/>
                <a:gdLst/>
                <a:ahLst/>
                <a:cxnLst/>
                <a:rect l="l" t="t" r="r" b="b"/>
                <a:pathLst>
                  <a:path w="22744" h="14664" extrusionOk="0">
                    <a:moveTo>
                      <a:pt x="744" y="1"/>
                    </a:moveTo>
                    <a:lnTo>
                      <a:pt x="732" y="337"/>
                    </a:lnTo>
                    <a:lnTo>
                      <a:pt x="4482" y="477"/>
                    </a:lnTo>
                    <a:cubicBezTo>
                      <a:pt x="5678" y="523"/>
                      <a:pt x="6920" y="570"/>
                      <a:pt x="8104" y="779"/>
                    </a:cubicBezTo>
                    <a:cubicBezTo>
                      <a:pt x="11239" y="1336"/>
                      <a:pt x="14025" y="2961"/>
                      <a:pt x="16718" y="4528"/>
                    </a:cubicBezTo>
                    <a:lnTo>
                      <a:pt x="20479" y="6734"/>
                    </a:lnTo>
                    <a:cubicBezTo>
                      <a:pt x="19653" y="6584"/>
                      <a:pt x="18790" y="6525"/>
                      <a:pt x="17901" y="6525"/>
                    </a:cubicBezTo>
                    <a:cubicBezTo>
                      <a:pt x="16515" y="6525"/>
                      <a:pt x="15066" y="6669"/>
                      <a:pt x="13595" y="6839"/>
                    </a:cubicBezTo>
                    <a:cubicBezTo>
                      <a:pt x="11146" y="7117"/>
                      <a:pt x="8766" y="7454"/>
                      <a:pt x="6606" y="8475"/>
                    </a:cubicBezTo>
                    <a:cubicBezTo>
                      <a:pt x="4250" y="9578"/>
                      <a:pt x="2148" y="11494"/>
                      <a:pt x="1" y="14477"/>
                    </a:cubicBezTo>
                    <a:lnTo>
                      <a:pt x="268" y="14663"/>
                    </a:lnTo>
                    <a:cubicBezTo>
                      <a:pt x="2381" y="11738"/>
                      <a:pt x="4447" y="9857"/>
                      <a:pt x="6746" y="8766"/>
                    </a:cubicBezTo>
                    <a:cubicBezTo>
                      <a:pt x="8859" y="7767"/>
                      <a:pt x="11215" y="7442"/>
                      <a:pt x="13630" y="7164"/>
                    </a:cubicBezTo>
                    <a:cubicBezTo>
                      <a:pt x="15101" y="6999"/>
                      <a:pt x="16547" y="6856"/>
                      <a:pt x="17925" y="6856"/>
                    </a:cubicBezTo>
                    <a:cubicBezTo>
                      <a:pt x="19167" y="6856"/>
                      <a:pt x="20354" y="6972"/>
                      <a:pt x="21455" y="7291"/>
                    </a:cubicBezTo>
                    <a:lnTo>
                      <a:pt x="22743" y="7663"/>
                    </a:lnTo>
                    <a:lnTo>
                      <a:pt x="16881" y="4250"/>
                    </a:lnTo>
                    <a:cubicBezTo>
                      <a:pt x="14292" y="2741"/>
                      <a:pt x="11355" y="1022"/>
                      <a:pt x="8162" y="454"/>
                    </a:cubicBezTo>
                    <a:cubicBezTo>
                      <a:pt x="6943" y="245"/>
                      <a:pt x="5701" y="198"/>
                      <a:pt x="4494" y="152"/>
                    </a:cubicBezTo>
                    <a:lnTo>
                      <a:pt x="744"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6" name="Google Shape;876;p53"/>
              <p:cNvSpPr/>
              <p:nvPr/>
            </p:nvSpPr>
            <p:spPr>
              <a:xfrm>
                <a:off x="4809550" y="2007525"/>
                <a:ext cx="59525" cy="8450"/>
              </a:xfrm>
              <a:custGeom>
                <a:avLst/>
                <a:gdLst/>
                <a:ahLst/>
                <a:cxnLst/>
                <a:rect l="l" t="t" r="r" b="b"/>
                <a:pathLst>
                  <a:path w="2381" h="338" extrusionOk="0">
                    <a:moveTo>
                      <a:pt x="0" y="1"/>
                    </a:moveTo>
                    <a:lnTo>
                      <a:pt x="0" y="338"/>
                    </a:lnTo>
                    <a:lnTo>
                      <a:pt x="2380" y="338"/>
                    </a:lnTo>
                    <a:lnTo>
                      <a:pt x="2380" y="13"/>
                    </a:lnTo>
                    <a:lnTo>
                      <a:pt x="0"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7" name="Google Shape;877;p53"/>
              <p:cNvSpPr/>
              <p:nvPr/>
            </p:nvSpPr>
            <p:spPr>
              <a:xfrm>
                <a:off x="5284350" y="1818025"/>
                <a:ext cx="72025" cy="32800"/>
              </a:xfrm>
              <a:custGeom>
                <a:avLst/>
                <a:gdLst/>
                <a:ahLst/>
                <a:cxnLst/>
                <a:rect l="l" t="t" r="r" b="b"/>
                <a:pathLst>
                  <a:path w="2881" h="1312" extrusionOk="0">
                    <a:moveTo>
                      <a:pt x="105" y="0"/>
                    </a:moveTo>
                    <a:lnTo>
                      <a:pt x="1" y="314"/>
                    </a:lnTo>
                    <a:lnTo>
                      <a:pt x="2764" y="1312"/>
                    </a:lnTo>
                    <a:lnTo>
                      <a:pt x="2880" y="998"/>
                    </a:lnTo>
                    <a:lnTo>
                      <a:pt x="105"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8" name="Google Shape;878;p53"/>
              <p:cNvSpPr/>
              <p:nvPr/>
            </p:nvSpPr>
            <p:spPr>
              <a:xfrm>
                <a:off x="5611150" y="1824400"/>
                <a:ext cx="78100" cy="56325"/>
              </a:xfrm>
              <a:custGeom>
                <a:avLst/>
                <a:gdLst/>
                <a:ahLst/>
                <a:cxnLst/>
                <a:rect l="l" t="t" r="r" b="b"/>
                <a:pathLst>
                  <a:path w="3124" h="2253" extrusionOk="0">
                    <a:moveTo>
                      <a:pt x="187" y="0"/>
                    </a:moveTo>
                    <a:lnTo>
                      <a:pt x="1" y="268"/>
                    </a:lnTo>
                    <a:lnTo>
                      <a:pt x="2938" y="2253"/>
                    </a:lnTo>
                    <a:lnTo>
                      <a:pt x="3124" y="1974"/>
                    </a:lnTo>
                    <a:lnTo>
                      <a:pt x="187"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79" name="Google Shape;879;p53"/>
              <p:cNvSpPr/>
              <p:nvPr/>
            </p:nvSpPr>
            <p:spPr>
              <a:xfrm>
                <a:off x="5848000" y="2058025"/>
                <a:ext cx="64725" cy="56925"/>
              </a:xfrm>
              <a:custGeom>
                <a:avLst/>
                <a:gdLst/>
                <a:ahLst/>
                <a:cxnLst/>
                <a:rect l="l" t="t" r="r" b="b"/>
                <a:pathLst>
                  <a:path w="2589" h="2277" extrusionOk="0">
                    <a:moveTo>
                      <a:pt x="128" y="1"/>
                    </a:moveTo>
                    <a:lnTo>
                      <a:pt x="0" y="314"/>
                    </a:lnTo>
                    <a:cubicBezTo>
                      <a:pt x="952" y="697"/>
                      <a:pt x="1765" y="1394"/>
                      <a:pt x="2299" y="2276"/>
                    </a:cubicBezTo>
                    <a:lnTo>
                      <a:pt x="2589" y="2114"/>
                    </a:lnTo>
                    <a:cubicBezTo>
                      <a:pt x="2009" y="1162"/>
                      <a:pt x="1149" y="419"/>
                      <a:pt x="128"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0" name="Google Shape;880;p53"/>
              <p:cNvSpPr/>
              <p:nvPr/>
            </p:nvSpPr>
            <p:spPr>
              <a:xfrm>
                <a:off x="5789950" y="2918575"/>
                <a:ext cx="37175" cy="123375"/>
              </a:xfrm>
              <a:custGeom>
                <a:avLst/>
                <a:gdLst/>
                <a:ahLst/>
                <a:cxnLst/>
                <a:rect l="l" t="t" r="r" b="b"/>
                <a:pathLst>
                  <a:path w="1487" h="4935" extrusionOk="0">
                    <a:moveTo>
                      <a:pt x="325" y="0"/>
                    </a:moveTo>
                    <a:lnTo>
                      <a:pt x="0" y="47"/>
                    </a:lnTo>
                    <a:cubicBezTo>
                      <a:pt x="256" y="1707"/>
                      <a:pt x="639" y="3344"/>
                      <a:pt x="1173" y="4934"/>
                    </a:cubicBezTo>
                    <a:lnTo>
                      <a:pt x="1486" y="4830"/>
                    </a:lnTo>
                    <a:cubicBezTo>
                      <a:pt x="964" y="3251"/>
                      <a:pt x="569" y="1637"/>
                      <a:pt x="325"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1" name="Google Shape;881;p53"/>
              <p:cNvSpPr/>
              <p:nvPr/>
            </p:nvSpPr>
            <p:spPr>
              <a:xfrm>
                <a:off x="5193800" y="2096350"/>
                <a:ext cx="62150" cy="22400"/>
              </a:xfrm>
              <a:custGeom>
                <a:avLst/>
                <a:gdLst/>
                <a:ahLst/>
                <a:cxnLst/>
                <a:rect l="l" t="t" r="r" b="b"/>
                <a:pathLst>
                  <a:path w="2486" h="896" extrusionOk="0">
                    <a:moveTo>
                      <a:pt x="233" y="0"/>
                    </a:moveTo>
                    <a:lnTo>
                      <a:pt x="1" y="244"/>
                    </a:lnTo>
                    <a:cubicBezTo>
                      <a:pt x="94" y="325"/>
                      <a:pt x="198" y="407"/>
                      <a:pt x="291" y="476"/>
                    </a:cubicBezTo>
                    <a:cubicBezTo>
                      <a:pt x="711" y="754"/>
                      <a:pt x="1199" y="896"/>
                      <a:pt x="1688" y="896"/>
                    </a:cubicBezTo>
                    <a:cubicBezTo>
                      <a:pt x="1957" y="896"/>
                      <a:pt x="2226" y="853"/>
                      <a:pt x="2485" y="767"/>
                    </a:cubicBezTo>
                    <a:lnTo>
                      <a:pt x="2381" y="453"/>
                    </a:lnTo>
                    <a:cubicBezTo>
                      <a:pt x="2154" y="531"/>
                      <a:pt x="1920" y="569"/>
                      <a:pt x="1688" y="569"/>
                    </a:cubicBezTo>
                    <a:cubicBezTo>
                      <a:pt x="1158" y="569"/>
                      <a:pt x="637" y="372"/>
                      <a:pt x="233"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2" name="Google Shape;882;p53"/>
              <p:cNvSpPr/>
              <p:nvPr/>
            </p:nvSpPr>
            <p:spPr>
              <a:xfrm>
                <a:off x="5450375" y="2102450"/>
                <a:ext cx="85050" cy="54875"/>
              </a:xfrm>
              <a:custGeom>
                <a:avLst/>
                <a:gdLst/>
                <a:ahLst/>
                <a:cxnLst/>
                <a:rect l="l" t="t" r="r" b="b"/>
                <a:pathLst>
                  <a:path w="3402" h="2195" extrusionOk="0">
                    <a:moveTo>
                      <a:pt x="209" y="0"/>
                    </a:moveTo>
                    <a:lnTo>
                      <a:pt x="0" y="256"/>
                    </a:lnTo>
                    <a:cubicBezTo>
                      <a:pt x="302" y="499"/>
                      <a:pt x="604" y="732"/>
                      <a:pt x="929" y="940"/>
                    </a:cubicBezTo>
                    <a:cubicBezTo>
                      <a:pt x="1661" y="1440"/>
                      <a:pt x="2450" y="1858"/>
                      <a:pt x="3274" y="2194"/>
                    </a:cubicBezTo>
                    <a:lnTo>
                      <a:pt x="3402" y="1881"/>
                    </a:lnTo>
                    <a:cubicBezTo>
                      <a:pt x="2241" y="1416"/>
                      <a:pt x="1173" y="778"/>
                      <a:pt x="209"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3" name="Google Shape;883;p53"/>
              <p:cNvSpPr/>
              <p:nvPr/>
            </p:nvSpPr>
            <p:spPr>
              <a:xfrm>
                <a:off x="5428025" y="2152950"/>
                <a:ext cx="85075" cy="52825"/>
              </a:xfrm>
              <a:custGeom>
                <a:avLst/>
                <a:gdLst/>
                <a:ahLst/>
                <a:cxnLst/>
                <a:rect l="l" t="t" r="r" b="b"/>
                <a:pathLst>
                  <a:path w="3403" h="2113" extrusionOk="0">
                    <a:moveTo>
                      <a:pt x="256" y="0"/>
                    </a:moveTo>
                    <a:lnTo>
                      <a:pt x="1" y="221"/>
                    </a:lnTo>
                    <a:cubicBezTo>
                      <a:pt x="326" y="592"/>
                      <a:pt x="709" y="929"/>
                      <a:pt x="1127" y="1207"/>
                    </a:cubicBezTo>
                    <a:cubicBezTo>
                      <a:pt x="1788" y="1660"/>
                      <a:pt x="2555" y="1974"/>
                      <a:pt x="3356" y="2113"/>
                    </a:cubicBezTo>
                    <a:lnTo>
                      <a:pt x="3402" y="1788"/>
                    </a:lnTo>
                    <a:cubicBezTo>
                      <a:pt x="2183" y="1567"/>
                      <a:pt x="1069" y="940"/>
                      <a:pt x="256"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4" name="Google Shape;884;p53"/>
              <p:cNvSpPr/>
              <p:nvPr/>
            </p:nvSpPr>
            <p:spPr>
              <a:xfrm>
                <a:off x="5207450" y="2058900"/>
                <a:ext cx="80125" cy="18200"/>
              </a:xfrm>
              <a:custGeom>
                <a:avLst/>
                <a:gdLst/>
                <a:ahLst/>
                <a:cxnLst/>
                <a:rect l="l" t="t" r="r" b="b"/>
                <a:pathLst>
                  <a:path w="3205" h="728" extrusionOk="0">
                    <a:moveTo>
                      <a:pt x="105" y="1"/>
                    </a:moveTo>
                    <a:lnTo>
                      <a:pt x="1" y="326"/>
                    </a:lnTo>
                    <a:cubicBezTo>
                      <a:pt x="851" y="593"/>
                      <a:pt x="1742" y="727"/>
                      <a:pt x="2632" y="727"/>
                    </a:cubicBezTo>
                    <a:cubicBezTo>
                      <a:pt x="2823" y="727"/>
                      <a:pt x="3014" y="721"/>
                      <a:pt x="3205" y="709"/>
                    </a:cubicBezTo>
                    <a:lnTo>
                      <a:pt x="3181" y="384"/>
                    </a:lnTo>
                    <a:cubicBezTo>
                      <a:pt x="2999" y="396"/>
                      <a:pt x="2816" y="402"/>
                      <a:pt x="2634" y="402"/>
                    </a:cubicBezTo>
                    <a:cubicBezTo>
                      <a:pt x="1781" y="402"/>
                      <a:pt x="927" y="268"/>
                      <a:pt x="105"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5" name="Google Shape;885;p53"/>
              <p:cNvSpPr/>
              <p:nvPr/>
            </p:nvSpPr>
            <p:spPr>
              <a:xfrm>
                <a:off x="5674150" y="2293400"/>
                <a:ext cx="86800" cy="62725"/>
              </a:xfrm>
              <a:custGeom>
                <a:avLst/>
                <a:gdLst/>
                <a:ahLst/>
                <a:cxnLst/>
                <a:rect l="l" t="t" r="r" b="b"/>
                <a:pathLst>
                  <a:path w="3472" h="2509" extrusionOk="0">
                    <a:moveTo>
                      <a:pt x="186" y="1"/>
                    </a:moveTo>
                    <a:lnTo>
                      <a:pt x="0" y="280"/>
                    </a:lnTo>
                    <a:lnTo>
                      <a:pt x="3286" y="2509"/>
                    </a:lnTo>
                    <a:lnTo>
                      <a:pt x="3471" y="2230"/>
                    </a:lnTo>
                    <a:lnTo>
                      <a:pt x="186"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6" name="Google Shape;886;p53"/>
              <p:cNvSpPr/>
              <p:nvPr/>
            </p:nvSpPr>
            <p:spPr>
              <a:xfrm>
                <a:off x="4818250" y="2172275"/>
                <a:ext cx="82450" cy="13475"/>
              </a:xfrm>
              <a:custGeom>
                <a:avLst/>
                <a:gdLst/>
                <a:ahLst/>
                <a:cxnLst/>
                <a:rect l="l" t="t" r="r" b="b"/>
                <a:pathLst>
                  <a:path w="3298" h="539" extrusionOk="0">
                    <a:moveTo>
                      <a:pt x="2884" y="1"/>
                    </a:moveTo>
                    <a:cubicBezTo>
                      <a:pt x="1919" y="1"/>
                      <a:pt x="955" y="72"/>
                      <a:pt x="1" y="214"/>
                    </a:cubicBezTo>
                    <a:lnTo>
                      <a:pt x="47" y="539"/>
                    </a:lnTo>
                    <a:cubicBezTo>
                      <a:pt x="975" y="399"/>
                      <a:pt x="1904" y="337"/>
                      <a:pt x="2832" y="337"/>
                    </a:cubicBezTo>
                    <a:cubicBezTo>
                      <a:pt x="2984" y="337"/>
                      <a:pt x="3135" y="338"/>
                      <a:pt x="3286" y="342"/>
                    </a:cubicBezTo>
                    <a:lnTo>
                      <a:pt x="3298" y="5"/>
                    </a:lnTo>
                    <a:cubicBezTo>
                      <a:pt x="3160" y="2"/>
                      <a:pt x="3022" y="1"/>
                      <a:pt x="288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7" name="Google Shape;887;p53"/>
              <p:cNvSpPr/>
              <p:nvPr/>
            </p:nvSpPr>
            <p:spPr>
              <a:xfrm>
                <a:off x="5655575" y="2320975"/>
                <a:ext cx="77800" cy="56350"/>
              </a:xfrm>
              <a:custGeom>
                <a:avLst/>
                <a:gdLst/>
                <a:ahLst/>
                <a:cxnLst/>
                <a:rect l="l" t="t" r="r" b="b"/>
                <a:pathLst>
                  <a:path w="3112" h="2254" extrusionOk="0">
                    <a:moveTo>
                      <a:pt x="186" y="1"/>
                    </a:moveTo>
                    <a:lnTo>
                      <a:pt x="0" y="279"/>
                    </a:lnTo>
                    <a:lnTo>
                      <a:pt x="2926" y="2253"/>
                    </a:lnTo>
                    <a:lnTo>
                      <a:pt x="3111" y="1986"/>
                    </a:lnTo>
                    <a:lnTo>
                      <a:pt x="186"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88" name="Google Shape;888;p53"/>
              <p:cNvSpPr/>
              <p:nvPr/>
            </p:nvSpPr>
            <p:spPr>
              <a:xfrm>
                <a:off x="4827825" y="2197350"/>
                <a:ext cx="78975" cy="14525"/>
              </a:xfrm>
              <a:custGeom>
                <a:avLst/>
                <a:gdLst/>
                <a:ahLst/>
                <a:cxnLst/>
                <a:rect l="l" t="t" r="r" b="b"/>
                <a:pathLst>
                  <a:path w="3159" h="581" extrusionOk="0">
                    <a:moveTo>
                      <a:pt x="3135" y="0"/>
                    </a:moveTo>
                    <a:lnTo>
                      <a:pt x="1" y="256"/>
                    </a:lnTo>
                    <a:lnTo>
                      <a:pt x="24" y="581"/>
                    </a:lnTo>
                    <a:lnTo>
                      <a:pt x="3158" y="337"/>
                    </a:lnTo>
                    <a:lnTo>
                      <a:pt x="3135"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nvGrpSpPr>
            <p:cNvPr id="889" name="Google Shape;889;p53"/>
            <p:cNvGrpSpPr/>
            <p:nvPr/>
          </p:nvGrpSpPr>
          <p:grpSpPr>
            <a:xfrm>
              <a:off x="1168281" y="833153"/>
              <a:ext cx="3135068" cy="5535928"/>
              <a:chOff x="2136800" y="1082800"/>
              <a:chExt cx="2205775" cy="3894975"/>
            </a:xfrm>
          </p:grpSpPr>
          <p:sp>
            <p:nvSpPr>
              <p:cNvPr id="890" name="Google Shape;890;p53"/>
              <p:cNvSpPr/>
              <p:nvPr/>
            </p:nvSpPr>
            <p:spPr>
              <a:xfrm>
                <a:off x="2136800" y="1082800"/>
                <a:ext cx="2205775" cy="3894975"/>
              </a:xfrm>
              <a:custGeom>
                <a:avLst/>
                <a:gdLst/>
                <a:ahLst/>
                <a:cxnLst/>
                <a:rect l="l" t="t" r="r" b="b"/>
                <a:pathLst>
                  <a:path w="88231" h="155799" extrusionOk="0">
                    <a:moveTo>
                      <a:pt x="56530" y="1"/>
                    </a:moveTo>
                    <a:cubicBezTo>
                      <a:pt x="54550" y="1"/>
                      <a:pt x="53219" y="2538"/>
                      <a:pt x="52683" y="4124"/>
                    </a:cubicBezTo>
                    <a:cubicBezTo>
                      <a:pt x="51557" y="7514"/>
                      <a:pt x="51000" y="11183"/>
                      <a:pt x="50211" y="14665"/>
                    </a:cubicBezTo>
                    <a:cubicBezTo>
                      <a:pt x="49410" y="18218"/>
                      <a:pt x="48852" y="21817"/>
                      <a:pt x="48237" y="25392"/>
                    </a:cubicBezTo>
                    <a:cubicBezTo>
                      <a:pt x="47900" y="27319"/>
                      <a:pt x="47564" y="29258"/>
                      <a:pt x="47076" y="31150"/>
                    </a:cubicBezTo>
                    <a:cubicBezTo>
                      <a:pt x="46960" y="31615"/>
                      <a:pt x="46612" y="33739"/>
                      <a:pt x="45950" y="33809"/>
                    </a:cubicBezTo>
                    <a:cubicBezTo>
                      <a:pt x="45945" y="33810"/>
                      <a:pt x="45941" y="33810"/>
                      <a:pt x="45936" y="33810"/>
                    </a:cubicBezTo>
                    <a:cubicBezTo>
                      <a:pt x="45069" y="33810"/>
                      <a:pt x="45195" y="24100"/>
                      <a:pt x="45195" y="23361"/>
                    </a:cubicBezTo>
                    <a:cubicBezTo>
                      <a:pt x="45207" y="19495"/>
                      <a:pt x="45416" y="15617"/>
                      <a:pt x="45370" y="11751"/>
                    </a:cubicBezTo>
                    <a:cubicBezTo>
                      <a:pt x="45360" y="10010"/>
                      <a:pt x="45156" y="4998"/>
                      <a:pt x="42869" y="4998"/>
                    </a:cubicBezTo>
                    <a:cubicBezTo>
                      <a:pt x="42472" y="4998"/>
                      <a:pt x="42013" y="5149"/>
                      <a:pt x="41481" y="5494"/>
                    </a:cubicBezTo>
                    <a:cubicBezTo>
                      <a:pt x="38137" y="7677"/>
                      <a:pt x="38427" y="16569"/>
                      <a:pt x="38474" y="17730"/>
                    </a:cubicBezTo>
                    <a:cubicBezTo>
                      <a:pt x="38485" y="17811"/>
                      <a:pt x="38485" y="17893"/>
                      <a:pt x="38474" y="17986"/>
                    </a:cubicBezTo>
                    <a:cubicBezTo>
                      <a:pt x="38381" y="19402"/>
                      <a:pt x="37464" y="31650"/>
                      <a:pt x="37464" y="35051"/>
                    </a:cubicBezTo>
                    <a:lnTo>
                      <a:pt x="37464" y="35237"/>
                    </a:lnTo>
                    <a:cubicBezTo>
                      <a:pt x="37428" y="36598"/>
                      <a:pt x="36315" y="37436"/>
                      <a:pt x="35188" y="37436"/>
                    </a:cubicBezTo>
                    <a:cubicBezTo>
                      <a:pt x="34497" y="37436"/>
                      <a:pt x="33801" y="37122"/>
                      <a:pt x="33342" y="36421"/>
                    </a:cubicBezTo>
                    <a:cubicBezTo>
                      <a:pt x="31044" y="32938"/>
                      <a:pt x="27364" y="24823"/>
                      <a:pt x="25483" y="21503"/>
                    </a:cubicBezTo>
                    <a:cubicBezTo>
                      <a:pt x="24543" y="19864"/>
                      <a:pt x="23255" y="19196"/>
                      <a:pt x="22137" y="19196"/>
                    </a:cubicBezTo>
                    <a:cubicBezTo>
                      <a:pt x="20437" y="19196"/>
                      <a:pt x="19132" y="20740"/>
                      <a:pt x="20050" y="22757"/>
                    </a:cubicBezTo>
                    <a:cubicBezTo>
                      <a:pt x="21571" y="26100"/>
                      <a:pt x="26702" y="43178"/>
                      <a:pt x="27863" y="45325"/>
                    </a:cubicBezTo>
                    <a:cubicBezTo>
                      <a:pt x="28885" y="47229"/>
                      <a:pt x="28908" y="51513"/>
                      <a:pt x="28908" y="52477"/>
                    </a:cubicBezTo>
                    <a:cubicBezTo>
                      <a:pt x="28908" y="52604"/>
                      <a:pt x="28896" y="52732"/>
                      <a:pt x="28873" y="52860"/>
                    </a:cubicBezTo>
                    <a:cubicBezTo>
                      <a:pt x="28223" y="56447"/>
                      <a:pt x="27944" y="66733"/>
                      <a:pt x="27805" y="71307"/>
                    </a:cubicBezTo>
                    <a:cubicBezTo>
                      <a:pt x="27677" y="75533"/>
                      <a:pt x="27027" y="78551"/>
                      <a:pt x="26899" y="79073"/>
                    </a:cubicBezTo>
                    <a:cubicBezTo>
                      <a:pt x="26888" y="79120"/>
                      <a:pt x="26876" y="79166"/>
                      <a:pt x="26864" y="79213"/>
                    </a:cubicBezTo>
                    <a:cubicBezTo>
                      <a:pt x="24473" y="87014"/>
                      <a:pt x="5074" y="133822"/>
                      <a:pt x="512" y="144782"/>
                    </a:cubicBezTo>
                    <a:cubicBezTo>
                      <a:pt x="1" y="146012"/>
                      <a:pt x="662" y="147417"/>
                      <a:pt x="1939" y="147800"/>
                    </a:cubicBezTo>
                    <a:lnTo>
                      <a:pt x="28176" y="155706"/>
                    </a:lnTo>
                    <a:cubicBezTo>
                      <a:pt x="28387" y="155769"/>
                      <a:pt x="28600" y="155799"/>
                      <a:pt x="28810" y="155799"/>
                    </a:cubicBezTo>
                    <a:cubicBezTo>
                      <a:pt x="29834" y="155799"/>
                      <a:pt x="30776" y="155083"/>
                      <a:pt x="30997" y="154022"/>
                    </a:cubicBezTo>
                    <a:cubicBezTo>
                      <a:pt x="33377" y="142866"/>
                      <a:pt x="46449" y="98043"/>
                      <a:pt x="46449" y="98043"/>
                    </a:cubicBezTo>
                    <a:cubicBezTo>
                      <a:pt x="47146" y="95524"/>
                      <a:pt x="47924" y="93016"/>
                      <a:pt x="48771" y="90543"/>
                    </a:cubicBezTo>
                    <a:cubicBezTo>
                      <a:pt x="49839" y="87386"/>
                      <a:pt x="50954" y="82347"/>
                      <a:pt x="54077" y="80629"/>
                    </a:cubicBezTo>
                    <a:cubicBezTo>
                      <a:pt x="57780" y="78586"/>
                      <a:pt x="60961" y="75556"/>
                      <a:pt x="63979" y="72630"/>
                    </a:cubicBezTo>
                    <a:cubicBezTo>
                      <a:pt x="66348" y="70320"/>
                      <a:pt x="69494" y="67673"/>
                      <a:pt x="70956" y="64631"/>
                    </a:cubicBezTo>
                    <a:cubicBezTo>
                      <a:pt x="70980" y="64585"/>
                      <a:pt x="71003" y="64539"/>
                      <a:pt x="71026" y="64492"/>
                    </a:cubicBezTo>
                    <a:cubicBezTo>
                      <a:pt x="72303" y="62228"/>
                      <a:pt x="74462" y="60545"/>
                      <a:pt x="76494" y="58978"/>
                    </a:cubicBezTo>
                    <a:cubicBezTo>
                      <a:pt x="78619" y="57341"/>
                      <a:pt x="80708" y="55669"/>
                      <a:pt x="82856" y="54067"/>
                    </a:cubicBezTo>
                    <a:cubicBezTo>
                      <a:pt x="84377" y="52918"/>
                      <a:pt x="86211" y="51873"/>
                      <a:pt x="87256" y="50224"/>
                    </a:cubicBezTo>
                    <a:cubicBezTo>
                      <a:pt x="88231" y="48680"/>
                      <a:pt x="88057" y="46765"/>
                      <a:pt x="86188" y="46196"/>
                    </a:cubicBezTo>
                    <a:cubicBezTo>
                      <a:pt x="85619" y="46024"/>
                      <a:pt x="85015" y="45950"/>
                      <a:pt x="84393" y="45950"/>
                    </a:cubicBezTo>
                    <a:cubicBezTo>
                      <a:pt x="82117" y="45950"/>
                      <a:pt x="79600" y="46940"/>
                      <a:pt x="77713" y="47752"/>
                    </a:cubicBezTo>
                    <a:cubicBezTo>
                      <a:pt x="74904" y="48971"/>
                      <a:pt x="72291" y="50584"/>
                      <a:pt x="69656" y="52152"/>
                    </a:cubicBezTo>
                    <a:cubicBezTo>
                      <a:pt x="66818" y="53842"/>
                      <a:pt x="65170" y="54602"/>
                      <a:pt x="64187" y="54602"/>
                    </a:cubicBezTo>
                    <a:cubicBezTo>
                      <a:pt x="62734" y="54602"/>
                      <a:pt x="62736" y="52941"/>
                      <a:pt x="62493" y="50178"/>
                    </a:cubicBezTo>
                    <a:cubicBezTo>
                      <a:pt x="62110" y="45732"/>
                      <a:pt x="67567" y="29014"/>
                      <a:pt x="68031" y="27586"/>
                    </a:cubicBezTo>
                    <a:cubicBezTo>
                      <a:pt x="68054" y="27517"/>
                      <a:pt x="68077" y="27459"/>
                      <a:pt x="68101" y="27401"/>
                    </a:cubicBezTo>
                    <a:cubicBezTo>
                      <a:pt x="69029" y="25241"/>
                      <a:pt x="69842" y="23036"/>
                      <a:pt x="70550" y="20807"/>
                    </a:cubicBezTo>
                    <a:cubicBezTo>
                      <a:pt x="71548" y="17637"/>
                      <a:pt x="72953" y="13574"/>
                      <a:pt x="72245" y="10207"/>
                    </a:cubicBezTo>
                    <a:cubicBezTo>
                      <a:pt x="71968" y="8934"/>
                      <a:pt x="70848" y="8094"/>
                      <a:pt x="69625" y="8094"/>
                    </a:cubicBezTo>
                    <a:cubicBezTo>
                      <a:pt x="69309" y="8094"/>
                      <a:pt x="68986" y="8150"/>
                      <a:pt x="68669" y="8269"/>
                    </a:cubicBezTo>
                    <a:cubicBezTo>
                      <a:pt x="67439" y="8710"/>
                      <a:pt x="66568" y="9940"/>
                      <a:pt x="65906" y="11008"/>
                    </a:cubicBezTo>
                    <a:cubicBezTo>
                      <a:pt x="64711" y="12982"/>
                      <a:pt x="63898" y="15234"/>
                      <a:pt x="63318" y="17463"/>
                    </a:cubicBezTo>
                    <a:cubicBezTo>
                      <a:pt x="63306" y="17533"/>
                      <a:pt x="63283" y="17591"/>
                      <a:pt x="63259" y="17661"/>
                    </a:cubicBezTo>
                    <a:cubicBezTo>
                      <a:pt x="62784" y="18972"/>
                      <a:pt x="57884" y="32358"/>
                      <a:pt x="55946" y="35376"/>
                    </a:cubicBezTo>
                    <a:cubicBezTo>
                      <a:pt x="55746" y="35687"/>
                      <a:pt x="55592" y="35828"/>
                      <a:pt x="55478" y="35828"/>
                    </a:cubicBezTo>
                    <a:cubicBezTo>
                      <a:pt x="54423" y="35828"/>
                      <a:pt x="56700" y="23882"/>
                      <a:pt x="56700" y="23871"/>
                    </a:cubicBezTo>
                    <a:lnTo>
                      <a:pt x="56700" y="23848"/>
                    </a:lnTo>
                    <a:cubicBezTo>
                      <a:pt x="57571" y="20040"/>
                      <a:pt x="58360" y="16209"/>
                      <a:pt x="59011" y="12355"/>
                    </a:cubicBezTo>
                    <a:cubicBezTo>
                      <a:pt x="59545" y="9255"/>
                      <a:pt x="61692" y="1582"/>
                      <a:pt x="57316" y="131"/>
                    </a:cubicBezTo>
                    <a:cubicBezTo>
                      <a:pt x="57043" y="42"/>
                      <a:pt x="56782" y="1"/>
                      <a:pt x="56530"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1" name="Google Shape;891;p53"/>
              <p:cNvSpPr/>
              <p:nvPr/>
            </p:nvSpPr>
            <p:spPr>
              <a:xfrm>
                <a:off x="2911150" y="2082425"/>
                <a:ext cx="653325" cy="238875"/>
              </a:xfrm>
              <a:custGeom>
                <a:avLst/>
                <a:gdLst/>
                <a:ahLst/>
                <a:cxnLst/>
                <a:rect l="l" t="t" r="r" b="b"/>
                <a:pathLst>
                  <a:path w="26133" h="9555" extrusionOk="0">
                    <a:moveTo>
                      <a:pt x="25877" y="0"/>
                    </a:moveTo>
                    <a:cubicBezTo>
                      <a:pt x="23776" y="2183"/>
                      <a:pt x="20978" y="3518"/>
                      <a:pt x="18505" y="4551"/>
                    </a:cubicBezTo>
                    <a:cubicBezTo>
                      <a:pt x="12596" y="7000"/>
                      <a:pt x="6362" y="8568"/>
                      <a:pt x="0" y="9206"/>
                    </a:cubicBezTo>
                    <a:lnTo>
                      <a:pt x="35" y="9554"/>
                    </a:lnTo>
                    <a:cubicBezTo>
                      <a:pt x="6432" y="8916"/>
                      <a:pt x="12701" y="7337"/>
                      <a:pt x="18645" y="4876"/>
                    </a:cubicBezTo>
                    <a:cubicBezTo>
                      <a:pt x="21141" y="3831"/>
                      <a:pt x="23985" y="2473"/>
                      <a:pt x="26133" y="244"/>
                    </a:cubicBezTo>
                    <a:lnTo>
                      <a:pt x="25877"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2" name="Google Shape;892;p53"/>
              <p:cNvSpPr/>
              <p:nvPr/>
            </p:nvSpPr>
            <p:spPr>
              <a:xfrm>
                <a:off x="3061475" y="2323500"/>
                <a:ext cx="624025" cy="429650"/>
              </a:xfrm>
              <a:custGeom>
                <a:avLst/>
                <a:gdLst/>
                <a:ahLst/>
                <a:cxnLst/>
                <a:rect l="l" t="t" r="r" b="b"/>
                <a:pathLst>
                  <a:path w="24961" h="17186" extrusionOk="0">
                    <a:moveTo>
                      <a:pt x="9742" y="1"/>
                    </a:moveTo>
                    <a:cubicBezTo>
                      <a:pt x="9074" y="1"/>
                      <a:pt x="8407" y="38"/>
                      <a:pt x="7744" y="120"/>
                    </a:cubicBezTo>
                    <a:cubicBezTo>
                      <a:pt x="6432" y="295"/>
                      <a:pt x="5144" y="643"/>
                      <a:pt x="3890" y="980"/>
                    </a:cubicBezTo>
                    <a:lnTo>
                      <a:pt x="1" y="2024"/>
                    </a:lnTo>
                    <a:lnTo>
                      <a:pt x="94" y="2373"/>
                    </a:lnTo>
                    <a:lnTo>
                      <a:pt x="3983" y="1316"/>
                    </a:lnTo>
                    <a:cubicBezTo>
                      <a:pt x="5213" y="980"/>
                      <a:pt x="6490" y="643"/>
                      <a:pt x="7779" y="469"/>
                    </a:cubicBezTo>
                    <a:cubicBezTo>
                      <a:pt x="8447" y="384"/>
                      <a:pt x="9115" y="346"/>
                      <a:pt x="9782" y="346"/>
                    </a:cubicBezTo>
                    <a:cubicBezTo>
                      <a:pt x="12485" y="346"/>
                      <a:pt x="15169" y="966"/>
                      <a:pt x="17786" y="1572"/>
                    </a:cubicBezTo>
                    <a:lnTo>
                      <a:pt x="22337" y="2616"/>
                    </a:lnTo>
                    <a:cubicBezTo>
                      <a:pt x="20050" y="2907"/>
                      <a:pt x="17716" y="3870"/>
                      <a:pt x="15337" y="4927"/>
                    </a:cubicBezTo>
                    <a:cubicBezTo>
                      <a:pt x="12910" y="5995"/>
                      <a:pt x="10588" y="7086"/>
                      <a:pt x="8696" y="8816"/>
                    </a:cubicBezTo>
                    <a:cubicBezTo>
                      <a:pt x="6641" y="10708"/>
                      <a:pt x="5097" y="13332"/>
                      <a:pt x="3855" y="17070"/>
                    </a:cubicBezTo>
                    <a:lnTo>
                      <a:pt x="4192" y="17186"/>
                    </a:lnTo>
                    <a:cubicBezTo>
                      <a:pt x="5422" y="13506"/>
                      <a:pt x="6920" y="10929"/>
                      <a:pt x="8940" y="9083"/>
                    </a:cubicBezTo>
                    <a:cubicBezTo>
                      <a:pt x="10786" y="7388"/>
                      <a:pt x="13084" y="6297"/>
                      <a:pt x="15476" y="5252"/>
                    </a:cubicBezTo>
                    <a:cubicBezTo>
                      <a:pt x="18239" y="4033"/>
                      <a:pt x="20932" y="2930"/>
                      <a:pt x="23521" y="2883"/>
                    </a:cubicBezTo>
                    <a:lnTo>
                      <a:pt x="24961" y="2849"/>
                    </a:lnTo>
                    <a:lnTo>
                      <a:pt x="17867" y="1223"/>
                    </a:lnTo>
                    <a:cubicBezTo>
                      <a:pt x="15338" y="642"/>
                      <a:pt x="12535" y="1"/>
                      <a:pt x="9742"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3" name="Google Shape;893;p53"/>
              <p:cNvSpPr/>
              <p:nvPr/>
            </p:nvSpPr>
            <p:spPr>
              <a:xfrm>
                <a:off x="2705650" y="1701050"/>
                <a:ext cx="63875" cy="27600"/>
              </a:xfrm>
              <a:custGeom>
                <a:avLst/>
                <a:gdLst/>
                <a:ahLst/>
                <a:cxnLst/>
                <a:rect l="l" t="t" r="r" b="b"/>
                <a:pathLst>
                  <a:path w="2555" h="1104" extrusionOk="0">
                    <a:moveTo>
                      <a:pt x="2450" y="1"/>
                    </a:moveTo>
                    <a:lnTo>
                      <a:pt x="1" y="767"/>
                    </a:lnTo>
                    <a:lnTo>
                      <a:pt x="105" y="1103"/>
                    </a:lnTo>
                    <a:lnTo>
                      <a:pt x="2555" y="337"/>
                    </a:lnTo>
                    <a:lnTo>
                      <a:pt x="2450"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4" name="Google Shape;894;p53"/>
              <p:cNvSpPr/>
              <p:nvPr/>
            </p:nvSpPr>
            <p:spPr>
              <a:xfrm>
                <a:off x="3133175" y="1373675"/>
                <a:ext cx="79250" cy="12800"/>
              </a:xfrm>
              <a:custGeom>
                <a:avLst/>
                <a:gdLst/>
                <a:ahLst/>
                <a:cxnLst/>
                <a:rect l="l" t="t" r="r" b="b"/>
                <a:pathLst>
                  <a:path w="3170" h="512" extrusionOk="0">
                    <a:moveTo>
                      <a:pt x="12" y="0"/>
                    </a:moveTo>
                    <a:lnTo>
                      <a:pt x="0" y="360"/>
                    </a:lnTo>
                    <a:lnTo>
                      <a:pt x="3158" y="511"/>
                    </a:lnTo>
                    <a:lnTo>
                      <a:pt x="3170" y="151"/>
                    </a:lnTo>
                    <a:lnTo>
                      <a:pt x="12"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5" name="Google Shape;895;p53"/>
              <p:cNvSpPr/>
              <p:nvPr/>
            </p:nvSpPr>
            <p:spPr>
              <a:xfrm>
                <a:off x="3470425" y="1275875"/>
                <a:ext cx="93175" cy="35700"/>
              </a:xfrm>
              <a:custGeom>
                <a:avLst/>
                <a:gdLst/>
                <a:ahLst/>
                <a:cxnLst/>
                <a:rect l="l" t="t" r="r" b="b"/>
                <a:pathLst>
                  <a:path w="3727" h="1428" extrusionOk="0">
                    <a:moveTo>
                      <a:pt x="93" y="0"/>
                    </a:moveTo>
                    <a:lnTo>
                      <a:pt x="0" y="337"/>
                    </a:lnTo>
                    <a:lnTo>
                      <a:pt x="3622" y="1428"/>
                    </a:lnTo>
                    <a:lnTo>
                      <a:pt x="3727" y="1091"/>
                    </a:lnTo>
                    <a:lnTo>
                      <a:pt x="93"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6" name="Google Shape;896;p53"/>
              <p:cNvSpPr/>
              <p:nvPr/>
            </p:nvSpPr>
            <p:spPr>
              <a:xfrm>
                <a:off x="3786775" y="1439550"/>
                <a:ext cx="80425" cy="40950"/>
              </a:xfrm>
              <a:custGeom>
                <a:avLst/>
                <a:gdLst/>
                <a:ahLst/>
                <a:cxnLst/>
                <a:rect l="l" t="t" r="r" b="b"/>
                <a:pathLst>
                  <a:path w="3217" h="1638" extrusionOk="0">
                    <a:moveTo>
                      <a:pt x="23" y="1"/>
                    </a:moveTo>
                    <a:lnTo>
                      <a:pt x="0" y="361"/>
                    </a:lnTo>
                    <a:cubicBezTo>
                      <a:pt x="1103" y="453"/>
                      <a:pt x="2148" y="906"/>
                      <a:pt x="2984" y="1638"/>
                    </a:cubicBezTo>
                    <a:lnTo>
                      <a:pt x="3216" y="1371"/>
                    </a:lnTo>
                    <a:cubicBezTo>
                      <a:pt x="2334" y="581"/>
                      <a:pt x="1208" y="105"/>
                      <a:pt x="2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7" name="Google Shape;897;p53"/>
              <p:cNvSpPr/>
              <p:nvPr/>
            </p:nvSpPr>
            <p:spPr>
              <a:xfrm>
                <a:off x="3999500" y="2337225"/>
                <a:ext cx="76375" cy="119600"/>
              </a:xfrm>
              <a:custGeom>
                <a:avLst/>
                <a:gdLst/>
                <a:ahLst/>
                <a:cxnLst/>
                <a:rect l="l" t="t" r="r" b="b"/>
                <a:pathLst>
                  <a:path w="3055" h="4784" extrusionOk="0">
                    <a:moveTo>
                      <a:pt x="326" y="1"/>
                    </a:moveTo>
                    <a:lnTo>
                      <a:pt x="1" y="152"/>
                    </a:lnTo>
                    <a:cubicBezTo>
                      <a:pt x="790" y="1766"/>
                      <a:pt x="1719" y="3321"/>
                      <a:pt x="2764" y="4784"/>
                    </a:cubicBezTo>
                    <a:lnTo>
                      <a:pt x="3054" y="4575"/>
                    </a:lnTo>
                    <a:cubicBezTo>
                      <a:pt x="2021" y="3124"/>
                      <a:pt x="1104" y="1591"/>
                      <a:pt x="32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8" name="Google Shape;898;p53"/>
              <p:cNvSpPr/>
              <p:nvPr/>
            </p:nvSpPr>
            <p:spPr>
              <a:xfrm>
                <a:off x="3129100" y="1681325"/>
                <a:ext cx="67950" cy="19725"/>
              </a:xfrm>
              <a:custGeom>
                <a:avLst/>
                <a:gdLst/>
                <a:ahLst/>
                <a:cxnLst/>
                <a:rect l="l" t="t" r="r" b="b"/>
                <a:pathLst>
                  <a:path w="2718" h="789" extrusionOk="0">
                    <a:moveTo>
                      <a:pt x="2497" y="0"/>
                    </a:moveTo>
                    <a:cubicBezTo>
                      <a:pt x="2103" y="286"/>
                      <a:pt x="1629" y="432"/>
                      <a:pt x="1153" y="432"/>
                    </a:cubicBezTo>
                    <a:cubicBezTo>
                      <a:pt x="815" y="432"/>
                      <a:pt x="476" y="358"/>
                      <a:pt x="163" y="209"/>
                    </a:cubicBezTo>
                    <a:lnTo>
                      <a:pt x="1" y="534"/>
                    </a:lnTo>
                    <a:cubicBezTo>
                      <a:pt x="117" y="592"/>
                      <a:pt x="245" y="639"/>
                      <a:pt x="372" y="673"/>
                    </a:cubicBezTo>
                    <a:cubicBezTo>
                      <a:pt x="625" y="751"/>
                      <a:pt x="885" y="788"/>
                      <a:pt x="1142" y="788"/>
                    </a:cubicBezTo>
                    <a:cubicBezTo>
                      <a:pt x="1699" y="788"/>
                      <a:pt x="2249" y="612"/>
                      <a:pt x="2717" y="279"/>
                    </a:cubicBezTo>
                    <a:lnTo>
                      <a:pt x="2497"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899" name="Google Shape;899;p53"/>
              <p:cNvSpPr/>
              <p:nvPr/>
            </p:nvSpPr>
            <p:spPr>
              <a:xfrm>
                <a:off x="3393500" y="1611075"/>
                <a:ext cx="100150" cy="31950"/>
              </a:xfrm>
              <a:custGeom>
                <a:avLst/>
                <a:gdLst/>
                <a:ahLst/>
                <a:cxnLst/>
                <a:rect l="l" t="t" r="r" b="b"/>
                <a:pathLst>
                  <a:path w="4006" h="1278" extrusionOk="0">
                    <a:moveTo>
                      <a:pt x="128" y="1"/>
                    </a:moveTo>
                    <a:lnTo>
                      <a:pt x="1" y="337"/>
                    </a:lnTo>
                    <a:cubicBezTo>
                      <a:pt x="384" y="488"/>
                      <a:pt x="779" y="628"/>
                      <a:pt x="1173" y="744"/>
                    </a:cubicBezTo>
                    <a:cubicBezTo>
                      <a:pt x="2079" y="1022"/>
                      <a:pt x="3019" y="1196"/>
                      <a:pt x="3971" y="1278"/>
                    </a:cubicBezTo>
                    <a:lnTo>
                      <a:pt x="4006" y="918"/>
                    </a:lnTo>
                    <a:cubicBezTo>
                      <a:pt x="2671" y="813"/>
                      <a:pt x="1371" y="500"/>
                      <a:pt x="128"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0" name="Google Shape;900;p53"/>
              <p:cNvSpPr/>
              <p:nvPr/>
            </p:nvSpPr>
            <p:spPr>
              <a:xfrm>
                <a:off x="3386550" y="1669700"/>
                <a:ext cx="100725" cy="30800"/>
              </a:xfrm>
              <a:custGeom>
                <a:avLst/>
                <a:gdLst/>
                <a:ahLst/>
                <a:cxnLst/>
                <a:rect l="l" t="t" r="r" b="b"/>
                <a:pathLst>
                  <a:path w="4029" h="1232" extrusionOk="0">
                    <a:moveTo>
                      <a:pt x="186" y="1"/>
                    </a:moveTo>
                    <a:lnTo>
                      <a:pt x="0" y="303"/>
                    </a:lnTo>
                    <a:cubicBezTo>
                      <a:pt x="453" y="593"/>
                      <a:pt x="952" y="813"/>
                      <a:pt x="1463" y="964"/>
                    </a:cubicBezTo>
                    <a:cubicBezTo>
                      <a:pt x="2050" y="1144"/>
                      <a:pt x="2655" y="1232"/>
                      <a:pt x="3261" y="1232"/>
                    </a:cubicBezTo>
                    <a:cubicBezTo>
                      <a:pt x="3517" y="1232"/>
                      <a:pt x="3773" y="1216"/>
                      <a:pt x="4029" y="1185"/>
                    </a:cubicBezTo>
                    <a:lnTo>
                      <a:pt x="3994" y="825"/>
                    </a:lnTo>
                    <a:cubicBezTo>
                      <a:pt x="3746" y="857"/>
                      <a:pt x="3497" y="873"/>
                      <a:pt x="3250" y="873"/>
                    </a:cubicBezTo>
                    <a:cubicBezTo>
                      <a:pt x="2169" y="873"/>
                      <a:pt x="1112" y="568"/>
                      <a:pt x="18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1" name="Google Shape;901;p53"/>
              <p:cNvSpPr/>
              <p:nvPr/>
            </p:nvSpPr>
            <p:spPr>
              <a:xfrm>
                <a:off x="3131725" y="1630225"/>
                <a:ext cx="85050" cy="23825"/>
              </a:xfrm>
              <a:custGeom>
                <a:avLst/>
                <a:gdLst/>
                <a:ahLst/>
                <a:cxnLst/>
                <a:rect l="l" t="t" r="r" b="b"/>
                <a:pathLst>
                  <a:path w="3402" h="953" extrusionOk="0">
                    <a:moveTo>
                      <a:pt x="3274" y="1"/>
                    </a:moveTo>
                    <a:cubicBezTo>
                      <a:pt x="2257" y="385"/>
                      <a:pt x="1173" y="593"/>
                      <a:pt x="88" y="593"/>
                    </a:cubicBezTo>
                    <a:cubicBezTo>
                      <a:pt x="59" y="593"/>
                      <a:pt x="30" y="593"/>
                      <a:pt x="0" y="593"/>
                    </a:cubicBezTo>
                    <a:lnTo>
                      <a:pt x="0" y="953"/>
                    </a:lnTo>
                    <a:cubicBezTo>
                      <a:pt x="1161" y="953"/>
                      <a:pt x="2310" y="744"/>
                      <a:pt x="3402" y="326"/>
                    </a:cubicBezTo>
                    <a:lnTo>
                      <a:pt x="3274"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2" name="Google Shape;902;p53"/>
              <p:cNvSpPr/>
              <p:nvPr/>
            </p:nvSpPr>
            <p:spPr>
              <a:xfrm>
                <a:off x="3684025" y="1736175"/>
                <a:ext cx="104800" cy="39200"/>
              </a:xfrm>
              <a:custGeom>
                <a:avLst/>
                <a:gdLst/>
                <a:ahLst/>
                <a:cxnLst/>
                <a:rect l="l" t="t" r="r" b="b"/>
                <a:pathLst>
                  <a:path w="4192" h="1568" extrusionOk="0">
                    <a:moveTo>
                      <a:pt x="105" y="0"/>
                    </a:moveTo>
                    <a:lnTo>
                      <a:pt x="1" y="337"/>
                    </a:lnTo>
                    <a:lnTo>
                      <a:pt x="4087" y="1568"/>
                    </a:lnTo>
                    <a:lnTo>
                      <a:pt x="4192" y="1231"/>
                    </a:lnTo>
                    <a:lnTo>
                      <a:pt x="105"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3" name="Google Shape;903;p53"/>
              <p:cNvSpPr/>
              <p:nvPr/>
            </p:nvSpPr>
            <p:spPr>
              <a:xfrm>
                <a:off x="2768650" y="1860100"/>
                <a:ext cx="85050" cy="39200"/>
              </a:xfrm>
              <a:custGeom>
                <a:avLst/>
                <a:gdLst/>
                <a:ahLst/>
                <a:cxnLst/>
                <a:rect l="l" t="t" r="r" b="b"/>
                <a:pathLst>
                  <a:path w="3402" h="1568" extrusionOk="0">
                    <a:moveTo>
                      <a:pt x="3309" y="0"/>
                    </a:moveTo>
                    <a:cubicBezTo>
                      <a:pt x="2171" y="314"/>
                      <a:pt x="1068" y="743"/>
                      <a:pt x="0" y="1254"/>
                    </a:cubicBezTo>
                    <a:lnTo>
                      <a:pt x="151" y="1568"/>
                    </a:lnTo>
                    <a:cubicBezTo>
                      <a:pt x="1196" y="1068"/>
                      <a:pt x="2287" y="651"/>
                      <a:pt x="3402" y="337"/>
                    </a:cubicBezTo>
                    <a:lnTo>
                      <a:pt x="3309"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4" name="Google Shape;904;p53"/>
              <p:cNvSpPr/>
              <p:nvPr/>
            </p:nvSpPr>
            <p:spPr>
              <a:xfrm>
                <a:off x="3673875" y="1770125"/>
                <a:ext cx="93475" cy="35725"/>
              </a:xfrm>
              <a:custGeom>
                <a:avLst/>
                <a:gdLst/>
                <a:ahLst/>
                <a:cxnLst/>
                <a:rect l="l" t="t" r="r" b="b"/>
                <a:pathLst>
                  <a:path w="3739" h="1429" extrusionOk="0">
                    <a:moveTo>
                      <a:pt x="105" y="1"/>
                    </a:moveTo>
                    <a:lnTo>
                      <a:pt x="0" y="337"/>
                    </a:lnTo>
                    <a:lnTo>
                      <a:pt x="3634" y="1429"/>
                    </a:lnTo>
                    <a:lnTo>
                      <a:pt x="3738" y="1092"/>
                    </a:lnTo>
                    <a:lnTo>
                      <a:pt x="105"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5" name="Google Shape;905;p53"/>
              <p:cNvSpPr/>
              <p:nvPr/>
            </p:nvSpPr>
            <p:spPr>
              <a:xfrm>
                <a:off x="2786925" y="1883900"/>
                <a:ext cx="81275" cy="39500"/>
              </a:xfrm>
              <a:custGeom>
                <a:avLst/>
                <a:gdLst/>
                <a:ahLst/>
                <a:cxnLst/>
                <a:rect l="l" t="t" r="r" b="b"/>
                <a:pathLst>
                  <a:path w="3251" h="1580" extrusionOk="0">
                    <a:moveTo>
                      <a:pt x="3123" y="0"/>
                    </a:moveTo>
                    <a:lnTo>
                      <a:pt x="0" y="1243"/>
                    </a:lnTo>
                    <a:lnTo>
                      <a:pt x="128" y="1579"/>
                    </a:lnTo>
                    <a:lnTo>
                      <a:pt x="3251" y="325"/>
                    </a:lnTo>
                    <a:lnTo>
                      <a:pt x="3123"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nvGrpSpPr>
            <p:cNvPr id="906" name="Google Shape;906;p53"/>
            <p:cNvGrpSpPr/>
            <p:nvPr/>
          </p:nvGrpSpPr>
          <p:grpSpPr>
            <a:xfrm>
              <a:off x="429521" y="245483"/>
              <a:ext cx="2792073" cy="5899745"/>
              <a:chOff x="213300" y="732225"/>
              <a:chExt cx="1964450" cy="4150950"/>
            </a:xfrm>
          </p:grpSpPr>
          <p:sp>
            <p:nvSpPr>
              <p:cNvPr id="907" name="Google Shape;907;p53"/>
              <p:cNvSpPr/>
              <p:nvPr/>
            </p:nvSpPr>
            <p:spPr>
              <a:xfrm>
                <a:off x="213300" y="732225"/>
                <a:ext cx="1964450" cy="4150950"/>
              </a:xfrm>
              <a:custGeom>
                <a:avLst/>
                <a:gdLst/>
                <a:ahLst/>
                <a:cxnLst/>
                <a:rect l="l" t="t" r="r" b="b"/>
                <a:pathLst>
                  <a:path w="78578" h="166038" extrusionOk="0">
                    <a:moveTo>
                      <a:pt x="32492" y="1"/>
                    </a:moveTo>
                    <a:cubicBezTo>
                      <a:pt x="29874" y="1"/>
                      <a:pt x="29168" y="3469"/>
                      <a:pt x="29122" y="5435"/>
                    </a:cubicBezTo>
                    <a:cubicBezTo>
                      <a:pt x="29006" y="9208"/>
                      <a:pt x="29563" y="13086"/>
                      <a:pt x="29830" y="16847"/>
                    </a:cubicBezTo>
                    <a:cubicBezTo>
                      <a:pt x="30097" y="20678"/>
                      <a:pt x="30631" y="24474"/>
                      <a:pt x="31096" y="28282"/>
                    </a:cubicBezTo>
                    <a:cubicBezTo>
                      <a:pt x="31340" y="30337"/>
                      <a:pt x="31572" y="32392"/>
                      <a:pt x="31665" y="34458"/>
                    </a:cubicBezTo>
                    <a:cubicBezTo>
                      <a:pt x="31688" y="34957"/>
                      <a:pt x="31990" y="37198"/>
                      <a:pt x="31340" y="37488"/>
                    </a:cubicBezTo>
                    <a:cubicBezTo>
                      <a:pt x="31324" y="37495"/>
                      <a:pt x="31308" y="37498"/>
                      <a:pt x="31292" y="37498"/>
                    </a:cubicBezTo>
                    <a:cubicBezTo>
                      <a:pt x="30380" y="37498"/>
                      <a:pt x="27621" y="27886"/>
                      <a:pt x="27404" y="27156"/>
                    </a:cubicBezTo>
                    <a:cubicBezTo>
                      <a:pt x="26232" y="23244"/>
                      <a:pt x="25256" y="19262"/>
                      <a:pt x="24037" y="15373"/>
                    </a:cubicBezTo>
                    <a:cubicBezTo>
                      <a:pt x="23528" y="13735"/>
                      <a:pt x="21979" y="9249"/>
                      <a:pt x="19890" y="9249"/>
                    </a:cubicBezTo>
                    <a:cubicBezTo>
                      <a:pt x="19358" y="9249"/>
                      <a:pt x="18791" y="9540"/>
                      <a:pt x="18198" y="10241"/>
                    </a:cubicBezTo>
                    <a:cubicBezTo>
                      <a:pt x="15481" y="13457"/>
                      <a:pt x="18488" y="22350"/>
                      <a:pt x="18894" y="23499"/>
                    </a:cubicBezTo>
                    <a:cubicBezTo>
                      <a:pt x="18918" y="23592"/>
                      <a:pt x="18941" y="23673"/>
                      <a:pt x="18964" y="23766"/>
                    </a:cubicBezTo>
                    <a:cubicBezTo>
                      <a:pt x="19289" y="25229"/>
                      <a:pt x="22099" y="37883"/>
                      <a:pt x="23132" y="41308"/>
                    </a:cubicBezTo>
                    <a:cubicBezTo>
                      <a:pt x="23143" y="41377"/>
                      <a:pt x="23167" y="41435"/>
                      <a:pt x="23178" y="41505"/>
                    </a:cubicBezTo>
                    <a:cubicBezTo>
                      <a:pt x="23633" y="43160"/>
                      <a:pt x="22319" y="44524"/>
                      <a:pt x="20881" y="44524"/>
                    </a:cubicBezTo>
                    <a:cubicBezTo>
                      <a:pt x="20373" y="44524"/>
                      <a:pt x="19849" y="44354"/>
                      <a:pt x="19382" y="43966"/>
                    </a:cubicBezTo>
                    <a:cubicBezTo>
                      <a:pt x="16004" y="41145"/>
                      <a:pt x="9816" y="34052"/>
                      <a:pt x="6902" y="31289"/>
                    </a:cubicBezTo>
                    <a:cubicBezTo>
                      <a:pt x="5813" y="30255"/>
                      <a:pt x="4692" y="29837"/>
                      <a:pt x="3723" y="29837"/>
                    </a:cubicBezTo>
                    <a:cubicBezTo>
                      <a:pt x="1441" y="29837"/>
                      <a:pt x="1" y="32157"/>
                      <a:pt x="1794" y="34203"/>
                    </a:cubicBezTo>
                    <a:cubicBezTo>
                      <a:pt x="4348" y="37117"/>
                      <a:pt x="14750" y="52801"/>
                      <a:pt x="16573" y="54623"/>
                    </a:cubicBezTo>
                    <a:cubicBezTo>
                      <a:pt x="18186" y="56225"/>
                      <a:pt x="19510" y="60544"/>
                      <a:pt x="19800" y="61531"/>
                    </a:cubicBezTo>
                    <a:cubicBezTo>
                      <a:pt x="19835" y="61659"/>
                      <a:pt x="19858" y="61786"/>
                      <a:pt x="19881" y="61926"/>
                    </a:cubicBezTo>
                    <a:cubicBezTo>
                      <a:pt x="20322" y="65745"/>
                      <a:pt x="23167" y="76217"/>
                      <a:pt x="24420" y="80872"/>
                    </a:cubicBezTo>
                    <a:cubicBezTo>
                      <a:pt x="25581" y="85190"/>
                      <a:pt x="25825" y="88441"/>
                      <a:pt x="25872" y="88998"/>
                    </a:cubicBezTo>
                    <a:lnTo>
                      <a:pt x="25872" y="89161"/>
                    </a:lnTo>
                    <a:cubicBezTo>
                      <a:pt x="25837" y="97763"/>
                      <a:pt x="20473" y="150968"/>
                      <a:pt x="19208" y="163425"/>
                    </a:cubicBezTo>
                    <a:cubicBezTo>
                      <a:pt x="19069" y="164818"/>
                      <a:pt x="20160" y="166037"/>
                      <a:pt x="21565" y="166037"/>
                    </a:cubicBezTo>
                    <a:lnTo>
                      <a:pt x="50472" y="166037"/>
                    </a:lnTo>
                    <a:cubicBezTo>
                      <a:pt x="51853" y="166037"/>
                      <a:pt x="52944" y="164853"/>
                      <a:pt x="52828" y="163471"/>
                    </a:cubicBezTo>
                    <a:cubicBezTo>
                      <a:pt x="51830" y="151479"/>
                      <a:pt x="51389" y="102221"/>
                      <a:pt x="51389" y="102221"/>
                    </a:cubicBezTo>
                    <a:cubicBezTo>
                      <a:pt x="51331" y="99458"/>
                      <a:pt x="51366" y="96684"/>
                      <a:pt x="51458" y="93932"/>
                    </a:cubicBezTo>
                    <a:cubicBezTo>
                      <a:pt x="51574" y="90426"/>
                      <a:pt x="51168" y="84993"/>
                      <a:pt x="53803" y="82300"/>
                    </a:cubicBezTo>
                    <a:cubicBezTo>
                      <a:pt x="56926" y="79119"/>
                      <a:pt x="59213" y="75079"/>
                      <a:pt x="61361" y="71201"/>
                    </a:cubicBezTo>
                    <a:cubicBezTo>
                      <a:pt x="63056" y="68148"/>
                      <a:pt x="65424" y="64514"/>
                      <a:pt x="65982" y="61008"/>
                    </a:cubicBezTo>
                    <a:cubicBezTo>
                      <a:pt x="65993" y="60950"/>
                      <a:pt x="65993" y="60904"/>
                      <a:pt x="66005" y="60846"/>
                    </a:cubicBezTo>
                    <a:cubicBezTo>
                      <a:pt x="66620" y="58164"/>
                      <a:pt x="68292" y="55808"/>
                      <a:pt x="69871" y="53602"/>
                    </a:cubicBezTo>
                    <a:cubicBezTo>
                      <a:pt x="71508" y="51315"/>
                      <a:pt x="73121" y="48993"/>
                      <a:pt x="74793" y="46706"/>
                    </a:cubicBezTo>
                    <a:cubicBezTo>
                      <a:pt x="75977" y="45081"/>
                      <a:pt x="77521" y="43467"/>
                      <a:pt x="78067" y="41493"/>
                    </a:cubicBezTo>
                    <a:cubicBezTo>
                      <a:pt x="78578" y="39624"/>
                      <a:pt x="77823" y="37744"/>
                      <a:pt x="75757" y="37744"/>
                    </a:cubicBezTo>
                    <a:cubicBezTo>
                      <a:pt x="75749" y="37744"/>
                      <a:pt x="75742" y="37744"/>
                      <a:pt x="75735" y="37744"/>
                    </a:cubicBezTo>
                    <a:cubicBezTo>
                      <a:pt x="72828" y="37744"/>
                      <a:pt x="69784" y="40116"/>
                      <a:pt x="67677" y="41888"/>
                    </a:cubicBezTo>
                    <a:cubicBezTo>
                      <a:pt x="65204" y="43978"/>
                      <a:pt x="63056" y="46404"/>
                      <a:pt x="60873" y="48784"/>
                    </a:cubicBezTo>
                    <a:cubicBezTo>
                      <a:pt x="58150" y="51768"/>
                      <a:pt x="56661" y="53000"/>
                      <a:pt x="55661" y="53000"/>
                    </a:cubicBezTo>
                    <a:cubicBezTo>
                      <a:pt x="54520" y="53000"/>
                      <a:pt x="54014" y="51400"/>
                      <a:pt x="53037" y="48970"/>
                    </a:cubicBezTo>
                    <a:cubicBezTo>
                      <a:pt x="51296" y="44605"/>
                      <a:pt x="51725" y="26041"/>
                      <a:pt x="51760" y="24463"/>
                    </a:cubicBezTo>
                    <a:cubicBezTo>
                      <a:pt x="51772" y="24393"/>
                      <a:pt x="51772" y="24323"/>
                      <a:pt x="51783" y="24254"/>
                    </a:cubicBezTo>
                    <a:cubicBezTo>
                      <a:pt x="52050" y="21804"/>
                      <a:pt x="52201" y="19320"/>
                      <a:pt x="52236" y="16859"/>
                    </a:cubicBezTo>
                    <a:cubicBezTo>
                      <a:pt x="52294" y="13353"/>
                      <a:pt x="52468" y="8825"/>
                      <a:pt x="50739" y="5632"/>
                    </a:cubicBezTo>
                    <a:cubicBezTo>
                      <a:pt x="50210" y="4692"/>
                      <a:pt x="49240" y="4175"/>
                      <a:pt x="48250" y="4175"/>
                    </a:cubicBezTo>
                    <a:cubicBezTo>
                      <a:pt x="47651" y="4175"/>
                      <a:pt x="47045" y="4364"/>
                      <a:pt x="46524" y="4762"/>
                    </a:cubicBezTo>
                    <a:cubicBezTo>
                      <a:pt x="45422" y="5586"/>
                      <a:pt x="44911" y="7084"/>
                      <a:pt x="44574" y="8372"/>
                    </a:cubicBezTo>
                    <a:cubicBezTo>
                      <a:pt x="43959" y="10729"/>
                      <a:pt x="43831" y="13260"/>
                      <a:pt x="43924" y="15674"/>
                    </a:cubicBezTo>
                    <a:lnTo>
                      <a:pt x="43924" y="15895"/>
                    </a:lnTo>
                    <a:cubicBezTo>
                      <a:pt x="43831" y="17369"/>
                      <a:pt x="42960" y="32380"/>
                      <a:pt x="41916" y="36025"/>
                    </a:cubicBezTo>
                    <a:cubicBezTo>
                      <a:pt x="41797" y="36442"/>
                      <a:pt x="41671" y="36628"/>
                      <a:pt x="41542" y="36628"/>
                    </a:cubicBezTo>
                    <a:cubicBezTo>
                      <a:pt x="40485" y="36628"/>
                      <a:pt x="39176" y="24172"/>
                      <a:pt x="39176" y="24172"/>
                    </a:cubicBezTo>
                    <a:cubicBezTo>
                      <a:pt x="39176" y="24161"/>
                      <a:pt x="39176" y="24149"/>
                      <a:pt x="39176" y="24149"/>
                    </a:cubicBezTo>
                    <a:cubicBezTo>
                      <a:pt x="38897" y="20028"/>
                      <a:pt x="38514" y="15918"/>
                      <a:pt x="38015" y="11820"/>
                    </a:cubicBezTo>
                    <a:cubicBezTo>
                      <a:pt x="37597" y="8535"/>
                      <a:pt x="37434" y="130"/>
                      <a:pt x="32570" y="2"/>
                    </a:cubicBezTo>
                    <a:cubicBezTo>
                      <a:pt x="32544" y="1"/>
                      <a:pt x="32518" y="1"/>
                      <a:pt x="32492"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8" name="Google Shape;908;p53"/>
              <p:cNvSpPr/>
              <p:nvPr/>
            </p:nvSpPr>
            <p:spPr>
              <a:xfrm>
                <a:off x="735275" y="1742275"/>
                <a:ext cx="592100" cy="437975"/>
              </a:xfrm>
              <a:custGeom>
                <a:avLst/>
                <a:gdLst/>
                <a:ahLst/>
                <a:cxnLst/>
                <a:rect l="l" t="t" r="r" b="b"/>
                <a:pathLst>
                  <a:path w="23684" h="17519" extrusionOk="0">
                    <a:moveTo>
                      <a:pt x="23347" y="0"/>
                    </a:moveTo>
                    <a:cubicBezTo>
                      <a:pt x="21896" y="2833"/>
                      <a:pt x="19458" y="5050"/>
                      <a:pt x="17287" y="6838"/>
                    </a:cubicBezTo>
                    <a:cubicBezTo>
                      <a:pt x="12063" y="11122"/>
                      <a:pt x="6235" y="14604"/>
                      <a:pt x="1" y="17182"/>
                    </a:cubicBezTo>
                    <a:lnTo>
                      <a:pt x="140" y="17518"/>
                    </a:lnTo>
                    <a:cubicBezTo>
                      <a:pt x="6421" y="14930"/>
                      <a:pt x="12272" y="11424"/>
                      <a:pt x="17519" y="7128"/>
                    </a:cubicBezTo>
                    <a:cubicBezTo>
                      <a:pt x="19736" y="5317"/>
                      <a:pt x="22198" y="3077"/>
                      <a:pt x="23684" y="174"/>
                    </a:cubicBezTo>
                    <a:lnTo>
                      <a:pt x="23347"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09" name="Google Shape;909;p53"/>
              <p:cNvSpPr/>
              <p:nvPr/>
            </p:nvSpPr>
            <p:spPr>
              <a:xfrm>
                <a:off x="905925" y="2019150"/>
                <a:ext cx="636500" cy="519825"/>
              </a:xfrm>
              <a:custGeom>
                <a:avLst/>
                <a:gdLst/>
                <a:ahLst/>
                <a:cxnLst/>
                <a:rect l="l" t="t" r="r" b="b"/>
                <a:pathLst>
                  <a:path w="25460" h="20793" extrusionOk="0">
                    <a:moveTo>
                      <a:pt x="25460" y="0"/>
                    </a:moveTo>
                    <a:lnTo>
                      <a:pt x="17798" y="511"/>
                    </a:lnTo>
                    <a:cubicBezTo>
                      <a:pt x="14408" y="743"/>
                      <a:pt x="10565" y="999"/>
                      <a:pt x="7233" y="2485"/>
                    </a:cubicBezTo>
                    <a:cubicBezTo>
                      <a:pt x="5956" y="3054"/>
                      <a:pt x="4761" y="3796"/>
                      <a:pt x="3600" y="4516"/>
                    </a:cubicBezTo>
                    <a:lnTo>
                      <a:pt x="1" y="6757"/>
                    </a:lnTo>
                    <a:lnTo>
                      <a:pt x="198" y="7082"/>
                    </a:lnTo>
                    <a:lnTo>
                      <a:pt x="3797" y="4841"/>
                    </a:lnTo>
                    <a:cubicBezTo>
                      <a:pt x="4946" y="4122"/>
                      <a:pt x="6142" y="3379"/>
                      <a:pt x="7384" y="2821"/>
                    </a:cubicBezTo>
                    <a:cubicBezTo>
                      <a:pt x="10670" y="1359"/>
                      <a:pt x="14303" y="1115"/>
                      <a:pt x="17833" y="883"/>
                    </a:cubicBezTo>
                    <a:lnTo>
                      <a:pt x="22743" y="558"/>
                    </a:lnTo>
                    <a:lnTo>
                      <a:pt x="22743" y="558"/>
                    </a:lnTo>
                    <a:cubicBezTo>
                      <a:pt x="20526" y="1544"/>
                      <a:pt x="18460" y="3228"/>
                      <a:pt x="16370" y="5015"/>
                    </a:cubicBezTo>
                    <a:cubicBezTo>
                      <a:pt x="14245" y="6838"/>
                      <a:pt x="12225" y="8649"/>
                      <a:pt x="10856" y="10971"/>
                    </a:cubicBezTo>
                    <a:cubicBezTo>
                      <a:pt x="9346" y="13513"/>
                      <a:pt x="8592" y="16636"/>
                      <a:pt x="8476" y="20792"/>
                    </a:cubicBezTo>
                    <a:lnTo>
                      <a:pt x="8847" y="20792"/>
                    </a:lnTo>
                    <a:cubicBezTo>
                      <a:pt x="8975" y="16706"/>
                      <a:pt x="9718" y="13653"/>
                      <a:pt x="11169" y="11168"/>
                    </a:cubicBezTo>
                    <a:cubicBezTo>
                      <a:pt x="12516" y="8905"/>
                      <a:pt x="14512" y="7105"/>
                      <a:pt x="16614" y="5306"/>
                    </a:cubicBezTo>
                    <a:cubicBezTo>
                      <a:pt x="19028" y="3239"/>
                      <a:pt x="21420" y="1312"/>
                      <a:pt x="24009" y="465"/>
                    </a:cubicBezTo>
                    <a:lnTo>
                      <a:pt x="25460"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0" name="Google Shape;910;p53"/>
              <p:cNvSpPr/>
              <p:nvPr/>
            </p:nvSpPr>
            <p:spPr>
              <a:xfrm>
                <a:off x="347525" y="1598300"/>
                <a:ext cx="61275" cy="45300"/>
              </a:xfrm>
              <a:custGeom>
                <a:avLst/>
                <a:gdLst/>
                <a:ahLst/>
                <a:cxnLst/>
                <a:rect l="l" t="t" r="r" b="b"/>
                <a:pathLst>
                  <a:path w="2451" h="1812" extrusionOk="0">
                    <a:moveTo>
                      <a:pt x="2241" y="1"/>
                    </a:moveTo>
                    <a:lnTo>
                      <a:pt x="1" y="1510"/>
                    </a:lnTo>
                    <a:lnTo>
                      <a:pt x="210" y="1812"/>
                    </a:lnTo>
                    <a:lnTo>
                      <a:pt x="2450" y="303"/>
                    </a:lnTo>
                    <a:lnTo>
                      <a:pt x="2241" y="1"/>
                    </a:lnTo>
                    <a:close/>
                  </a:path>
                </a:pathLst>
              </a:custGeom>
              <a:solidFill>
                <a:srgbClr val="5B0F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1" name="Google Shape;911;p53"/>
              <p:cNvSpPr/>
              <p:nvPr/>
            </p:nvSpPr>
            <p:spPr>
              <a:xfrm>
                <a:off x="674050" y="1135400"/>
                <a:ext cx="83025" cy="29325"/>
              </a:xfrm>
              <a:custGeom>
                <a:avLst/>
                <a:gdLst/>
                <a:ahLst/>
                <a:cxnLst/>
                <a:rect l="l" t="t" r="r" b="b"/>
                <a:pathLst>
                  <a:path w="3321" h="1173" extrusionOk="0">
                    <a:moveTo>
                      <a:pt x="3227" y="0"/>
                    </a:moveTo>
                    <a:lnTo>
                      <a:pt x="0" y="813"/>
                    </a:lnTo>
                    <a:lnTo>
                      <a:pt x="93" y="1173"/>
                    </a:lnTo>
                    <a:lnTo>
                      <a:pt x="3320" y="360"/>
                    </a:lnTo>
                    <a:lnTo>
                      <a:pt x="3227"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2" name="Google Shape;912;p53"/>
              <p:cNvSpPr/>
              <p:nvPr/>
            </p:nvSpPr>
            <p:spPr>
              <a:xfrm>
                <a:off x="987200" y="953425"/>
                <a:ext cx="99875" cy="9300"/>
              </a:xfrm>
              <a:custGeom>
                <a:avLst/>
                <a:gdLst/>
                <a:ahLst/>
                <a:cxnLst/>
                <a:rect l="l" t="t" r="r" b="b"/>
                <a:pathLst>
                  <a:path w="3995" h="372" extrusionOk="0">
                    <a:moveTo>
                      <a:pt x="0" y="0"/>
                    </a:moveTo>
                    <a:lnTo>
                      <a:pt x="0" y="372"/>
                    </a:lnTo>
                    <a:lnTo>
                      <a:pt x="3994" y="372"/>
                    </a:lnTo>
                    <a:lnTo>
                      <a:pt x="3994"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3" name="Google Shape;913;p53"/>
              <p:cNvSpPr/>
              <p:nvPr/>
            </p:nvSpPr>
            <p:spPr>
              <a:xfrm>
                <a:off x="1354925" y="1020025"/>
                <a:ext cx="90875" cy="21950"/>
              </a:xfrm>
              <a:custGeom>
                <a:avLst/>
                <a:gdLst/>
                <a:ahLst/>
                <a:cxnLst/>
                <a:rect l="l" t="t" r="r" b="b"/>
                <a:pathLst>
                  <a:path w="3635" h="878" extrusionOk="0">
                    <a:moveTo>
                      <a:pt x="1182" y="1"/>
                    </a:moveTo>
                    <a:cubicBezTo>
                      <a:pt x="788" y="1"/>
                      <a:pt x="392" y="41"/>
                      <a:pt x="0" y="122"/>
                    </a:cubicBezTo>
                    <a:lnTo>
                      <a:pt x="82" y="494"/>
                    </a:lnTo>
                    <a:cubicBezTo>
                      <a:pt x="449" y="415"/>
                      <a:pt x="822" y="376"/>
                      <a:pt x="1196" y="376"/>
                    </a:cubicBezTo>
                    <a:cubicBezTo>
                      <a:pt x="1978" y="376"/>
                      <a:pt x="2760" y="547"/>
                      <a:pt x="3483" y="877"/>
                    </a:cubicBezTo>
                    <a:lnTo>
                      <a:pt x="3634" y="540"/>
                    </a:lnTo>
                    <a:cubicBezTo>
                      <a:pt x="2859" y="184"/>
                      <a:pt x="2024" y="1"/>
                      <a:pt x="1182"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4" name="Google Shape;914;p53"/>
              <p:cNvSpPr/>
              <p:nvPr/>
            </p:nvSpPr>
            <p:spPr>
              <a:xfrm>
                <a:off x="1843675" y="1863000"/>
                <a:ext cx="110600" cy="102175"/>
              </a:xfrm>
              <a:custGeom>
                <a:avLst/>
                <a:gdLst/>
                <a:ahLst/>
                <a:cxnLst/>
                <a:rect l="l" t="t" r="r" b="b"/>
                <a:pathLst>
                  <a:path w="4424" h="4087" extrusionOk="0">
                    <a:moveTo>
                      <a:pt x="267" y="1"/>
                    </a:moveTo>
                    <a:lnTo>
                      <a:pt x="0" y="256"/>
                    </a:lnTo>
                    <a:cubicBezTo>
                      <a:pt x="1289" y="1637"/>
                      <a:pt x="2694" y="2926"/>
                      <a:pt x="4191" y="4087"/>
                    </a:cubicBezTo>
                    <a:lnTo>
                      <a:pt x="4423" y="3785"/>
                    </a:lnTo>
                    <a:cubicBezTo>
                      <a:pt x="2937" y="2636"/>
                      <a:pt x="1544" y="1370"/>
                      <a:pt x="267" y="1"/>
                    </a:cubicBezTo>
                    <a:close/>
                  </a:path>
                </a:pathLst>
              </a:custGeom>
              <a:solidFill>
                <a:srgbClr val="63190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5" name="Google Shape;915;p53"/>
              <p:cNvSpPr/>
              <p:nvPr/>
            </p:nvSpPr>
            <p:spPr>
              <a:xfrm>
                <a:off x="767500" y="1448550"/>
                <a:ext cx="66475" cy="33400"/>
              </a:xfrm>
              <a:custGeom>
                <a:avLst/>
                <a:gdLst/>
                <a:ahLst/>
                <a:cxnLst/>
                <a:rect l="l" t="t" r="r" b="b"/>
                <a:pathLst>
                  <a:path w="2659" h="1336" extrusionOk="0">
                    <a:moveTo>
                      <a:pt x="2357" y="1"/>
                    </a:moveTo>
                    <a:cubicBezTo>
                      <a:pt x="1889" y="611"/>
                      <a:pt x="1154" y="962"/>
                      <a:pt x="394" y="962"/>
                    </a:cubicBezTo>
                    <a:cubicBezTo>
                      <a:pt x="286" y="962"/>
                      <a:pt x="178" y="955"/>
                      <a:pt x="70" y="941"/>
                    </a:cubicBezTo>
                    <a:lnTo>
                      <a:pt x="0" y="1301"/>
                    </a:lnTo>
                    <a:cubicBezTo>
                      <a:pt x="140" y="1324"/>
                      <a:pt x="279" y="1336"/>
                      <a:pt x="418" y="1336"/>
                    </a:cubicBezTo>
                    <a:cubicBezTo>
                      <a:pt x="1301" y="1336"/>
                      <a:pt x="2125" y="918"/>
                      <a:pt x="2659" y="221"/>
                    </a:cubicBezTo>
                    <a:lnTo>
                      <a:pt x="2357" y="1"/>
                    </a:lnTo>
                    <a:close/>
                  </a:path>
                </a:pathLst>
              </a:custGeom>
              <a:solidFill>
                <a:srgbClr val="5B0F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6" name="Google Shape;916;p53"/>
              <p:cNvSpPr/>
              <p:nvPr/>
            </p:nvSpPr>
            <p:spPr>
              <a:xfrm>
                <a:off x="1011575" y="1308950"/>
                <a:ext cx="107700" cy="17150"/>
              </a:xfrm>
              <a:custGeom>
                <a:avLst/>
                <a:gdLst/>
                <a:ahLst/>
                <a:cxnLst/>
                <a:rect l="l" t="t" r="r" b="b"/>
                <a:pathLst>
                  <a:path w="4308" h="686" extrusionOk="0">
                    <a:moveTo>
                      <a:pt x="4226" y="1"/>
                    </a:moveTo>
                    <a:cubicBezTo>
                      <a:pt x="3264" y="211"/>
                      <a:pt x="2289" y="314"/>
                      <a:pt x="1312" y="314"/>
                    </a:cubicBezTo>
                    <a:cubicBezTo>
                      <a:pt x="887" y="314"/>
                      <a:pt x="461" y="295"/>
                      <a:pt x="35" y="256"/>
                    </a:cubicBezTo>
                    <a:lnTo>
                      <a:pt x="1" y="627"/>
                    </a:lnTo>
                    <a:cubicBezTo>
                      <a:pt x="442" y="674"/>
                      <a:pt x="871" y="685"/>
                      <a:pt x="1312" y="685"/>
                    </a:cubicBezTo>
                    <a:cubicBezTo>
                      <a:pt x="2311" y="685"/>
                      <a:pt x="3321" y="581"/>
                      <a:pt x="4308" y="372"/>
                    </a:cubicBezTo>
                    <a:lnTo>
                      <a:pt x="4226"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7" name="Google Shape;917;p53"/>
              <p:cNvSpPr/>
              <p:nvPr/>
            </p:nvSpPr>
            <p:spPr>
              <a:xfrm>
                <a:off x="1022325" y="1368150"/>
                <a:ext cx="108275" cy="22675"/>
              </a:xfrm>
              <a:custGeom>
                <a:avLst/>
                <a:gdLst/>
                <a:ahLst/>
                <a:cxnLst/>
                <a:rect l="l" t="t" r="r" b="b"/>
                <a:pathLst>
                  <a:path w="4331" h="907" extrusionOk="0">
                    <a:moveTo>
                      <a:pt x="4180" y="1"/>
                    </a:moveTo>
                    <a:cubicBezTo>
                      <a:pt x="3390" y="353"/>
                      <a:pt x="2534" y="531"/>
                      <a:pt x="1674" y="531"/>
                    </a:cubicBezTo>
                    <a:cubicBezTo>
                      <a:pt x="1143" y="531"/>
                      <a:pt x="611" y="463"/>
                      <a:pt x="93" y="326"/>
                    </a:cubicBezTo>
                    <a:lnTo>
                      <a:pt x="0" y="686"/>
                    </a:lnTo>
                    <a:cubicBezTo>
                      <a:pt x="546" y="825"/>
                      <a:pt x="1115" y="906"/>
                      <a:pt x="1684" y="906"/>
                    </a:cubicBezTo>
                    <a:cubicBezTo>
                      <a:pt x="2589" y="906"/>
                      <a:pt x="3495" y="709"/>
                      <a:pt x="4330" y="337"/>
                    </a:cubicBezTo>
                    <a:lnTo>
                      <a:pt x="4180"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8" name="Google Shape;918;p53"/>
              <p:cNvSpPr/>
              <p:nvPr/>
            </p:nvSpPr>
            <p:spPr>
              <a:xfrm>
                <a:off x="755025" y="1390500"/>
                <a:ext cx="83900" cy="48800"/>
              </a:xfrm>
              <a:custGeom>
                <a:avLst/>
                <a:gdLst/>
                <a:ahLst/>
                <a:cxnLst/>
                <a:rect l="l" t="t" r="r" b="b"/>
                <a:pathLst>
                  <a:path w="3356" h="1952" extrusionOk="0">
                    <a:moveTo>
                      <a:pt x="3123" y="1"/>
                    </a:moveTo>
                    <a:cubicBezTo>
                      <a:pt x="2194" y="720"/>
                      <a:pt x="1138" y="1255"/>
                      <a:pt x="0" y="1591"/>
                    </a:cubicBezTo>
                    <a:lnTo>
                      <a:pt x="105" y="1951"/>
                    </a:lnTo>
                    <a:cubicBezTo>
                      <a:pt x="1289" y="1603"/>
                      <a:pt x="2392" y="1034"/>
                      <a:pt x="3355" y="291"/>
                    </a:cubicBezTo>
                    <a:lnTo>
                      <a:pt x="3123"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19" name="Google Shape;919;p53"/>
              <p:cNvSpPr/>
              <p:nvPr/>
            </p:nvSpPr>
            <p:spPr>
              <a:xfrm>
                <a:off x="1343325" y="1353075"/>
                <a:ext cx="112325" cy="9600"/>
              </a:xfrm>
              <a:custGeom>
                <a:avLst/>
                <a:gdLst/>
                <a:ahLst/>
                <a:cxnLst/>
                <a:rect l="l" t="t" r="r" b="b"/>
                <a:pathLst>
                  <a:path w="4493" h="384" extrusionOk="0">
                    <a:moveTo>
                      <a:pt x="0" y="0"/>
                    </a:moveTo>
                    <a:lnTo>
                      <a:pt x="0" y="383"/>
                    </a:lnTo>
                    <a:lnTo>
                      <a:pt x="4493" y="383"/>
                    </a:lnTo>
                    <a:lnTo>
                      <a:pt x="4493"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20" name="Google Shape;920;p53"/>
              <p:cNvSpPr/>
              <p:nvPr/>
            </p:nvSpPr>
            <p:spPr>
              <a:xfrm>
                <a:off x="463050" y="1732675"/>
                <a:ext cx="78950" cy="63875"/>
              </a:xfrm>
              <a:custGeom>
                <a:avLst/>
                <a:gdLst/>
                <a:ahLst/>
                <a:cxnLst/>
                <a:rect l="l" t="t" r="r" b="b"/>
                <a:pathLst>
                  <a:path w="3158" h="2555" extrusionOk="0">
                    <a:moveTo>
                      <a:pt x="2961" y="1"/>
                    </a:moveTo>
                    <a:cubicBezTo>
                      <a:pt x="1916" y="674"/>
                      <a:pt x="929" y="1429"/>
                      <a:pt x="0" y="2276"/>
                    </a:cubicBezTo>
                    <a:lnTo>
                      <a:pt x="256" y="2555"/>
                    </a:lnTo>
                    <a:cubicBezTo>
                      <a:pt x="1161" y="1731"/>
                      <a:pt x="2136" y="976"/>
                      <a:pt x="3158" y="314"/>
                    </a:cubicBezTo>
                    <a:lnTo>
                      <a:pt x="2961" y="1"/>
                    </a:lnTo>
                    <a:close/>
                  </a:path>
                </a:pathLst>
              </a:custGeom>
              <a:solidFill>
                <a:srgbClr val="63190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21" name="Google Shape;921;p53"/>
              <p:cNvSpPr/>
              <p:nvPr/>
            </p:nvSpPr>
            <p:spPr>
              <a:xfrm>
                <a:off x="1343325" y="1390800"/>
                <a:ext cx="99850" cy="9300"/>
              </a:xfrm>
              <a:custGeom>
                <a:avLst/>
                <a:gdLst/>
                <a:ahLst/>
                <a:cxnLst/>
                <a:rect l="l" t="t" r="r" b="b"/>
                <a:pathLst>
                  <a:path w="3994" h="372" extrusionOk="0">
                    <a:moveTo>
                      <a:pt x="0" y="0"/>
                    </a:moveTo>
                    <a:lnTo>
                      <a:pt x="0" y="372"/>
                    </a:lnTo>
                    <a:lnTo>
                      <a:pt x="3994" y="372"/>
                    </a:lnTo>
                    <a:lnTo>
                      <a:pt x="3994"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22" name="Google Shape;922;p53"/>
              <p:cNvSpPr/>
              <p:nvPr/>
            </p:nvSpPr>
            <p:spPr>
              <a:xfrm>
                <a:off x="488875" y="1753000"/>
                <a:ext cx="75200" cy="62725"/>
              </a:xfrm>
              <a:custGeom>
                <a:avLst/>
                <a:gdLst/>
                <a:ahLst/>
                <a:cxnLst/>
                <a:rect l="l" t="t" r="r" b="b"/>
                <a:pathLst>
                  <a:path w="3008" h="2509" extrusionOk="0">
                    <a:moveTo>
                      <a:pt x="2775" y="1"/>
                    </a:moveTo>
                    <a:lnTo>
                      <a:pt x="0" y="2218"/>
                    </a:lnTo>
                    <a:lnTo>
                      <a:pt x="233" y="2508"/>
                    </a:lnTo>
                    <a:lnTo>
                      <a:pt x="3007" y="291"/>
                    </a:lnTo>
                    <a:lnTo>
                      <a:pt x="2775" y="1"/>
                    </a:lnTo>
                    <a:close/>
                  </a:path>
                </a:pathLst>
              </a:custGeom>
              <a:solidFill>
                <a:srgbClr val="5B0F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sp>
        <p:nvSpPr>
          <p:cNvPr id="2" name="TextBox 1">
            <a:extLst>
              <a:ext uri="{FF2B5EF4-FFF2-40B4-BE49-F238E27FC236}">
                <a16:creationId xmlns:a16="http://schemas.microsoft.com/office/drawing/2014/main" id="{7C7682B9-C50C-325A-9036-8068EA646CAA}"/>
              </a:ext>
            </a:extLst>
          </p:cNvPr>
          <p:cNvSpPr txBox="1"/>
          <p:nvPr/>
        </p:nvSpPr>
        <p:spPr>
          <a:xfrm>
            <a:off x="10067078" y="6280828"/>
            <a:ext cx="1998398" cy="338554"/>
          </a:xfrm>
          <a:prstGeom prst="rect">
            <a:avLst/>
          </a:prstGeom>
          <a:noFill/>
        </p:spPr>
        <p:txBody>
          <a:bodyPr wrap="square" rtlCol="0">
            <a:spAutoFit/>
          </a:bodyPr>
          <a:lstStyle/>
          <a:p>
            <a:r>
              <a:rPr lang="en-US" sz="1600" i="1" dirty="0"/>
              <a:t>Presented 9.14.23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a:xfrm>
            <a:off x="950967" y="593366"/>
            <a:ext cx="10290000" cy="1156411"/>
          </a:xfrm>
        </p:spPr>
        <p:txBody>
          <a:bodyPr/>
          <a:lstStyle/>
          <a:p>
            <a:r>
              <a:rPr lang="en-US" dirty="0"/>
              <a:t>Considerations about racial microaggressions and students</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a:xfrm>
            <a:off x="950967" y="2235199"/>
            <a:ext cx="10290000" cy="3856633"/>
          </a:xfrm>
        </p:spPr>
        <p:txBody>
          <a:bodyPr/>
          <a:lstStyle/>
          <a:p>
            <a:pPr>
              <a:buFont typeface="Wingdings" pitchFamily="2" charset="2"/>
              <a:buChar char="à"/>
            </a:pPr>
            <a:r>
              <a:rPr lang="en-US" dirty="0">
                <a:sym typeface="Wingdings" pitchFamily="2" charset="2"/>
              </a:rPr>
              <a:t>The literature is clear that graduate students of color face racism, discrimination, and daily racial and other forms of microaggressions within their departments and throughout university/college campuses.</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Students of color, in general, mention assumptions of criminality, treatment as second-class citizens, underestimation of personal ability, and cultural/racial isolation.</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Students of color, in general, engage daily in active coping mechanisms to minimize the effects of microaggressions</a:t>
            </a:r>
          </a:p>
          <a:p>
            <a:pPr>
              <a:buFont typeface="Wingdings" pitchFamily="2" charset="2"/>
              <a:buChar char="à"/>
            </a:pPr>
            <a:endParaRPr lang="en-US" dirty="0">
              <a:sym typeface="Wingdings" pitchFamily="2" charset="2"/>
            </a:endParaRPr>
          </a:p>
          <a:p>
            <a:pPr marL="127000" indent="0">
              <a:buNone/>
            </a:pPr>
            <a:r>
              <a:rPr lang="en-US" dirty="0">
                <a:sym typeface="Wingdings" pitchFamily="2" charset="2"/>
              </a:rPr>
              <a:t>Note: racial microaggressions do not start/cumulate once students of color enter our campuses.</a:t>
            </a:r>
          </a:p>
          <a:p>
            <a:pPr>
              <a:buFont typeface="Wingdings" pitchFamily="2" charset="2"/>
              <a:buChar char="à"/>
            </a:pPr>
            <a:endParaRPr lang="en-US" dirty="0"/>
          </a:p>
        </p:txBody>
      </p:sp>
    </p:spTree>
    <p:extLst>
      <p:ext uri="{BB962C8B-B14F-4D97-AF65-F5344CB8AC3E}">
        <p14:creationId xmlns:p14="http://schemas.microsoft.com/office/powerpoint/2010/main" val="247531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4E7D-7732-0B4C-4A6F-F3C13A3479D1}"/>
              </a:ext>
            </a:extLst>
          </p:cNvPr>
          <p:cNvSpPr>
            <a:spLocks noGrp="1"/>
          </p:cNvSpPr>
          <p:nvPr>
            <p:ph type="title"/>
          </p:nvPr>
        </p:nvSpPr>
        <p:spPr/>
        <p:txBody>
          <a:bodyPr/>
          <a:lstStyle/>
          <a:p>
            <a:r>
              <a:rPr lang="en-US" dirty="0"/>
              <a:t>Addressing a shortcoming….</a:t>
            </a:r>
          </a:p>
        </p:txBody>
      </p:sp>
      <p:sp>
        <p:nvSpPr>
          <p:cNvPr id="3" name="Content Placeholder 2">
            <a:extLst>
              <a:ext uri="{FF2B5EF4-FFF2-40B4-BE49-F238E27FC236}">
                <a16:creationId xmlns:a16="http://schemas.microsoft.com/office/drawing/2014/main" id="{291E3EF7-3EA9-70C8-D841-EEBCD493CE5A}"/>
              </a:ext>
            </a:extLst>
          </p:cNvPr>
          <p:cNvSpPr>
            <a:spLocks noGrp="1"/>
          </p:cNvSpPr>
          <p:nvPr>
            <p:ph idx="1"/>
          </p:nvPr>
        </p:nvSpPr>
        <p:spPr/>
        <p:txBody>
          <a:bodyPr/>
          <a:lstStyle/>
          <a:p>
            <a:pPr marL="127000" indent="0">
              <a:buNone/>
            </a:pPr>
            <a:endParaRPr lang="en-US" dirty="0"/>
          </a:p>
          <a:p>
            <a:pPr marL="127000" indent="0">
              <a:buNone/>
            </a:pPr>
            <a:endParaRPr lang="en-US" dirty="0"/>
          </a:p>
          <a:p>
            <a:pPr marL="127000" indent="0">
              <a:buNone/>
            </a:pPr>
            <a:r>
              <a:rPr lang="en-US" dirty="0"/>
              <a:t>The move (largely) away from a structural understanding of racism (and racial microaggressions) prevents us from seeing a more complete picture about the deleterious effects of racial microaggressions.</a:t>
            </a:r>
          </a:p>
        </p:txBody>
      </p:sp>
    </p:spTree>
    <p:extLst>
      <p:ext uri="{BB962C8B-B14F-4D97-AF65-F5344CB8AC3E}">
        <p14:creationId xmlns:p14="http://schemas.microsoft.com/office/powerpoint/2010/main" val="22766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76" name="Google Shape;676;p47"/>
          <p:cNvSpPr txBox="1">
            <a:spLocks noGrp="1"/>
          </p:cNvSpPr>
          <p:nvPr>
            <p:ph type="title"/>
          </p:nvPr>
        </p:nvSpPr>
        <p:spPr>
          <a:xfrm>
            <a:off x="498347" y="148757"/>
            <a:ext cx="10290000" cy="763600"/>
          </a:xfrm>
          <a:prstGeom prst="rect">
            <a:avLst/>
          </a:prstGeom>
        </p:spPr>
        <p:txBody>
          <a:bodyPr spcFirstLastPara="1" wrap="square" lIns="121900" tIns="121900" rIns="121900" bIns="121900" anchor="t" anchorCtr="0">
            <a:noAutofit/>
          </a:bodyPr>
          <a:lstStyle/>
          <a:p>
            <a:r>
              <a:rPr lang="en" dirty="0">
                <a:solidFill>
                  <a:schemeClr val="lt1"/>
                </a:solidFill>
              </a:rPr>
              <a:t>Racism: A Full Equation</a:t>
            </a:r>
            <a:endParaRPr dirty="0"/>
          </a:p>
        </p:txBody>
      </p:sp>
      <p:grpSp>
        <p:nvGrpSpPr>
          <p:cNvPr id="691" name="Google Shape;691;p47" descr="A finger pointing"/>
          <p:cNvGrpSpPr/>
          <p:nvPr/>
        </p:nvGrpSpPr>
        <p:grpSpPr>
          <a:xfrm flipH="1">
            <a:off x="-1043920" y="1767710"/>
            <a:ext cx="3989783" cy="1576967"/>
            <a:chOff x="5901850" y="519938"/>
            <a:chExt cx="1902554" cy="751987"/>
          </a:xfrm>
        </p:grpSpPr>
        <p:sp>
          <p:nvSpPr>
            <p:cNvPr id="692" name="Google Shape;692;p47"/>
            <p:cNvSpPr/>
            <p:nvPr/>
          </p:nvSpPr>
          <p:spPr>
            <a:xfrm>
              <a:off x="5901850" y="705300"/>
              <a:ext cx="1065825" cy="566625"/>
            </a:xfrm>
            <a:custGeom>
              <a:avLst/>
              <a:gdLst/>
              <a:ahLst/>
              <a:cxnLst/>
              <a:rect l="l" t="t" r="r" b="b"/>
              <a:pathLst>
                <a:path w="42633" h="22665" extrusionOk="0">
                  <a:moveTo>
                    <a:pt x="26251" y="1"/>
                  </a:moveTo>
                  <a:cubicBezTo>
                    <a:pt x="24151" y="1"/>
                    <a:pt x="22113" y="785"/>
                    <a:pt x="20172" y="2215"/>
                  </a:cubicBezTo>
                  <a:cubicBezTo>
                    <a:pt x="17917" y="3876"/>
                    <a:pt x="15517" y="5007"/>
                    <a:pt x="12888" y="5903"/>
                  </a:cubicBezTo>
                  <a:cubicBezTo>
                    <a:pt x="8958" y="7250"/>
                    <a:pt x="5146" y="8931"/>
                    <a:pt x="1282" y="10454"/>
                  </a:cubicBezTo>
                  <a:cubicBezTo>
                    <a:pt x="563" y="10742"/>
                    <a:pt x="0" y="11199"/>
                    <a:pt x="138" y="12004"/>
                  </a:cubicBezTo>
                  <a:cubicBezTo>
                    <a:pt x="268" y="12782"/>
                    <a:pt x="962" y="13135"/>
                    <a:pt x="1694" y="13200"/>
                  </a:cubicBezTo>
                  <a:cubicBezTo>
                    <a:pt x="1764" y="13206"/>
                    <a:pt x="1834" y="13208"/>
                    <a:pt x="1904" y="13208"/>
                  </a:cubicBezTo>
                  <a:cubicBezTo>
                    <a:pt x="2337" y="13208"/>
                    <a:pt x="2784" y="13113"/>
                    <a:pt x="3211" y="13017"/>
                  </a:cubicBezTo>
                  <a:cubicBezTo>
                    <a:pt x="6147" y="12350"/>
                    <a:pt x="9063" y="11644"/>
                    <a:pt x="12005" y="11010"/>
                  </a:cubicBezTo>
                  <a:cubicBezTo>
                    <a:pt x="12287" y="10947"/>
                    <a:pt x="12641" y="10698"/>
                    <a:pt x="12954" y="10698"/>
                  </a:cubicBezTo>
                  <a:cubicBezTo>
                    <a:pt x="13192" y="10698"/>
                    <a:pt x="13407" y="10843"/>
                    <a:pt x="13549" y="11324"/>
                  </a:cubicBezTo>
                  <a:cubicBezTo>
                    <a:pt x="14032" y="12991"/>
                    <a:pt x="15752" y="14286"/>
                    <a:pt x="15000" y="16345"/>
                  </a:cubicBezTo>
                  <a:cubicBezTo>
                    <a:pt x="14889" y="16640"/>
                    <a:pt x="15242" y="17202"/>
                    <a:pt x="15517" y="17522"/>
                  </a:cubicBezTo>
                  <a:cubicBezTo>
                    <a:pt x="16308" y="18444"/>
                    <a:pt x="16896" y="19523"/>
                    <a:pt x="17243" y="20694"/>
                  </a:cubicBezTo>
                  <a:cubicBezTo>
                    <a:pt x="17647" y="22078"/>
                    <a:pt x="18533" y="22664"/>
                    <a:pt x="19681" y="22664"/>
                  </a:cubicBezTo>
                  <a:cubicBezTo>
                    <a:pt x="20003" y="22664"/>
                    <a:pt x="20344" y="22618"/>
                    <a:pt x="20702" y="22531"/>
                  </a:cubicBezTo>
                  <a:cubicBezTo>
                    <a:pt x="22252" y="22152"/>
                    <a:pt x="23782" y="21648"/>
                    <a:pt x="25286" y="21119"/>
                  </a:cubicBezTo>
                  <a:cubicBezTo>
                    <a:pt x="30837" y="19164"/>
                    <a:pt x="36362" y="17143"/>
                    <a:pt x="42169" y="16071"/>
                  </a:cubicBezTo>
                  <a:cubicBezTo>
                    <a:pt x="42633" y="15502"/>
                    <a:pt x="42535" y="14868"/>
                    <a:pt x="42306" y="14266"/>
                  </a:cubicBezTo>
                  <a:cubicBezTo>
                    <a:pt x="41031" y="10820"/>
                    <a:pt x="39625" y="7433"/>
                    <a:pt x="38160" y="4066"/>
                  </a:cubicBezTo>
                  <a:cubicBezTo>
                    <a:pt x="37919" y="3464"/>
                    <a:pt x="37422" y="3006"/>
                    <a:pt x="36807" y="2823"/>
                  </a:cubicBezTo>
                  <a:cubicBezTo>
                    <a:pt x="34865" y="2791"/>
                    <a:pt x="32975" y="2529"/>
                    <a:pt x="31275" y="1509"/>
                  </a:cubicBezTo>
                  <a:cubicBezTo>
                    <a:pt x="29575" y="481"/>
                    <a:pt x="27895" y="1"/>
                    <a:pt x="2625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93" name="Google Shape;693;p47"/>
            <p:cNvSpPr/>
            <p:nvPr/>
          </p:nvSpPr>
          <p:spPr>
            <a:xfrm>
              <a:off x="7057250" y="519938"/>
              <a:ext cx="747154" cy="566634"/>
            </a:xfrm>
            <a:custGeom>
              <a:avLst/>
              <a:gdLst/>
              <a:ahLst/>
              <a:cxnLst/>
              <a:rect l="l" t="t" r="r" b="b"/>
              <a:pathLst>
                <a:path w="28856" h="21882" extrusionOk="0">
                  <a:moveTo>
                    <a:pt x="13705" y="0"/>
                  </a:moveTo>
                  <a:cubicBezTo>
                    <a:pt x="10031" y="2479"/>
                    <a:pt x="6075" y="4421"/>
                    <a:pt x="2008" y="6173"/>
                  </a:cubicBezTo>
                  <a:cubicBezTo>
                    <a:pt x="1373" y="6448"/>
                    <a:pt x="399" y="6441"/>
                    <a:pt x="471" y="7553"/>
                  </a:cubicBezTo>
                  <a:cubicBezTo>
                    <a:pt x="0" y="8416"/>
                    <a:pt x="236" y="9279"/>
                    <a:pt x="523" y="10129"/>
                  </a:cubicBezTo>
                  <a:cubicBezTo>
                    <a:pt x="1596" y="13313"/>
                    <a:pt x="2491" y="16550"/>
                    <a:pt x="3629" y="19715"/>
                  </a:cubicBezTo>
                  <a:cubicBezTo>
                    <a:pt x="3904" y="20486"/>
                    <a:pt x="4107" y="21330"/>
                    <a:pt x="5009" y="21657"/>
                  </a:cubicBezTo>
                  <a:cubicBezTo>
                    <a:pt x="5341" y="21817"/>
                    <a:pt x="5674" y="21881"/>
                    <a:pt x="6003" y="21881"/>
                  </a:cubicBezTo>
                  <a:cubicBezTo>
                    <a:pt x="6491" y="21881"/>
                    <a:pt x="6972" y="21741"/>
                    <a:pt x="7428" y="21565"/>
                  </a:cubicBezTo>
                  <a:cubicBezTo>
                    <a:pt x="11692" y="19924"/>
                    <a:pt x="15935" y="18224"/>
                    <a:pt x="19989" y="16112"/>
                  </a:cubicBezTo>
                  <a:cubicBezTo>
                    <a:pt x="23069" y="14516"/>
                    <a:pt x="26253" y="13071"/>
                    <a:pt x="28856" y="10685"/>
                  </a:cubicBezTo>
                  <a:lnTo>
                    <a:pt x="13705"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94" name="Google Shape;694;p47"/>
            <p:cNvSpPr/>
            <p:nvPr/>
          </p:nvSpPr>
          <p:spPr>
            <a:xfrm>
              <a:off x="6822000" y="728300"/>
              <a:ext cx="360475" cy="400550"/>
            </a:xfrm>
            <a:custGeom>
              <a:avLst/>
              <a:gdLst/>
              <a:ahLst/>
              <a:cxnLst/>
              <a:rect l="l" t="t" r="r" b="b"/>
              <a:pathLst>
                <a:path w="14419" h="16022" extrusionOk="0">
                  <a:moveTo>
                    <a:pt x="9888" y="1"/>
                  </a:moveTo>
                  <a:cubicBezTo>
                    <a:pt x="9077" y="158"/>
                    <a:pt x="8259" y="295"/>
                    <a:pt x="7455" y="485"/>
                  </a:cubicBezTo>
                  <a:cubicBezTo>
                    <a:pt x="4997" y="1073"/>
                    <a:pt x="2381" y="864"/>
                    <a:pt x="1" y="1903"/>
                  </a:cubicBezTo>
                  <a:cubicBezTo>
                    <a:pt x="1786" y="6317"/>
                    <a:pt x="3578" y="10737"/>
                    <a:pt x="5363" y="15151"/>
                  </a:cubicBezTo>
                  <a:cubicBezTo>
                    <a:pt x="5635" y="15803"/>
                    <a:pt x="6035" y="16021"/>
                    <a:pt x="6537" y="16021"/>
                  </a:cubicBezTo>
                  <a:cubicBezTo>
                    <a:pt x="6795" y="16021"/>
                    <a:pt x="7081" y="15963"/>
                    <a:pt x="7390" y="15877"/>
                  </a:cubicBezTo>
                  <a:cubicBezTo>
                    <a:pt x="9724" y="15236"/>
                    <a:pt x="12078" y="14687"/>
                    <a:pt x="14419" y="14098"/>
                  </a:cubicBezTo>
                  <a:lnTo>
                    <a:pt x="9888"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95" name="Google Shape;695;p47"/>
            <p:cNvSpPr/>
            <p:nvPr/>
          </p:nvSpPr>
          <p:spPr>
            <a:xfrm>
              <a:off x="6951475" y="778800"/>
              <a:ext cx="61175" cy="55750"/>
            </a:xfrm>
            <a:custGeom>
              <a:avLst/>
              <a:gdLst/>
              <a:ahLst/>
              <a:cxnLst/>
              <a:rect l="l" t="t" r="r" b="b"/>
              <a:pathLst>
                <a:path w="2447" h="2230" extrusionOk="0">
                  <a:moveTo>
                    <a:pt x="1243" y="0"/>
                  </a:moveTo>
                  <a:cubicBezTo>
                    <a:pt x="948" y="0"/>
                    <a:pt x="668" y="172"/>
                    <a:pt x="426" y="472"/>
                  </a:cubicBezTo>
                  <a:cubicBezTo>
                    <a:pt x="1" y="988"/>
                    <a:pt x="40" y="1505"/>
                    <a:pt x="543" y="2035"/>
                  </a:cubicBezTo>
                  <a:cubicBezTo>
                    <a:pt x="764" y="2157"/>
                    <a:pt x="983" y="2229"/>
                    <a:pt x="1196" y="2229"/>
                  </a:cubicBezTo>
                  <a:cubicBezTo>
                    <a:pt x="1482" y="2229"/>
                    <a:pt x="1757" y="2100"/>
                    <a:pt x="2008" y="1793"/>
                  </a:cubicBezTo>
                  <a:cubicBezTo>
                    <a:pt x="2446" y="1263"/>
                    <a:pt x="2381" y="720"/>
                    <a:pt x="1897" y="289"/>
                  </a:cubicBezTo>
                  <a:cubicBezTo>
                    <a:pt x="1677" y="91"/>
                    <a:pt x="1456" y="0"/>
                    <a:pt x="1243" y="0"/>
                  </a:cubicBezTo>
                  <a:close/>
                </a:path>
              </a:pathLst>
            </a:custGeom>
            <a:solidFill>
              <a:srgbClr val="B7858D"/>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nvGrpSpPr>
          <p:cNvPr id="686" name="Google Shape;686;p47" descr="A black man's head">
            <a:extLst>
              <a:ext uri="{C183D7F6-B498-43B3-948B-1728B52AA6E4}">
                <adec:decorative xmlns:adec="http://schemas.microsoft.com/office/drawing/2017/decorative" val="0"/>
              </a:ext>
            </a:extLst>
          </p:cNvPr>
          <p:cNvGrpSpPr/>
          <p:nvPr/>
        </p:nvGrpSpPr>
        <p:grpSpPr>
          <a:xfrm rot="380628">
            <a:off x="5335503" y="2344537"/>
            <a:ext cx="1435356" cy="2410328"/>
            <a:chOff x="3128475" y="1678600"/>
            <a:chExt cx="340925" cy="572500"/>
          </a:xfrm>
        </p:grpSpPr>
        <p:sp>
          <p:nvSpPr>
            <p:cNvPr id="687" name="Google Shape;687;p47"/>
            <p:cNvSpPr/>
            <p:nvPr/>
          </p:nvSpPr>
          <p:spPr>
            <a:xfrm>
              <a:off x="3202175" y="2034275"/>
              <a:ext cx="251700" cy="216825"/>
            </a:xfrm>
            <a:custGeom>
              <a:avLst/>
              <a:gdLst/>
              <a:ahLst/>
              <a:cxnLst/>
              <a:rect l="l" t="t" r="r" b="b"/>
              <a:pathLst>
                <a:path w="10068" h="8673" extrusionOk="0">
                  <a:moveTo>
                    <a:pt x="0" y="1"/>
                  </a:moveTo>
                  <a:lnTo>
                    <a:pt x="0" y="6785"/>
                  </a:lnTo>
                  <a:cubicBezTo>
                    <a:pt x="0" y="6785"/>
                    <a:pt x="1615" y="8673"/>
                    <a:pt x="4598" y="8673"/>
                  </a:cubicBezTo>
                  <a:cubicBezTo>
                    <a:pt x="6090" y="8673"/>
                    <a:pt x="7923" y="8201"/>
                    <a:pt x="10068" y="6785"/>
                  </a:cubicBezTo>
                  <a:lnTo>
                    <a:pt x="8974" y="949"/>
                  </a:lnTo>
                  <a:lnTo>
                    <a:pt x="8791" y="8"/>
                  </a:lnTo>
                  <a:lnTo>
                    <a:pt x="0"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88" name="Google Shape;688;p47"/>
            <p:cNvSpPr/>
            <p:nvPr/>
          </p:nvSpPr>
          <p:spPr>
            <a:xfrm>
              <a:off x="3202175" y="2034275"/>
              <a:ext cx="226175" cy="87075"/>
            </a:xfrm>
            <a:custGeom>
              <a:avLst/>
              <a:gdLst/>
              <a:ahLst/>
              <a:cxnLst/>
              <a:rect l="l" t="t" r="r" b="b"/>
              <a:pathLst>
                <a:path w="9047" h="3483" extrusionOk="0">
                  <a:moveTo>
                    <a:pt x="0" y="1"/>
                  </a:moveTo>
                  <a:lnTo>
                    <a:pt x="0" y="3072"/>
                  </a:lnTo>
                  <a:cubicBezTo>
                    <a:pt x="0" y="3072"/>
                    <a:pt x="1186" y="3482"/>
                    <a:pt x="2900" y="3482"/>
                  </a:cubicBezTo>
                  <a:cubicBezTo>
                    <a:pt x="4636" y="3482"/>
                    <a:pt x="6913" y="3061"/>
                    <a:pt x="9047" y="1365"/>
                  </a:cubicBezTo>
                  <a:lnTo>
                    <a:pt x="8966" y="942"/>
                  </a:lnTo>
                  <a:lnTo>
                    <a:pt x="8791"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89" name="Google Shape;689;p47"/>
            <p:cNvSpPr/>
            <p:nvPr/>
          </p:nvSpPr>
          <p:spPr>
            <a:xfrm>
              <a:off x="3151475" y="1736800"/>
              <a:ext cx="317925" cy="356525"/>
            </a:xfrm>
            <a:custGeom>
              <a:avLst/>
              <a:gdLst/>
              <a:ahLst/>
              <a:cxnLst/>
              <a:rect l="l" t="t" r="r" b="b"/>
              <a:pathLst>
                <a:path w="12717" h="14261" extrusionOk="0">
                  <a:moveTo>
                    <a:pt x="8829" y="0"/>
                  </a:moveTo>
                  <a:cubicBezTo>
                    <a:pt x="8821" y="0"/>
                    <a:pt x="8813" y="0"/>
                    <a:pt x="8806" y="1"/>
                  </a:cubicBezTo>
                  <a:cubicBezTo>
                    <a:pt x="7741" y="8"/>
                    <a:pt x="4122" y="278"/>
                    <a:pt x="2626" y="562"/>
                  </a:cubicBezTo>
                  <a:cubicBezTo>
                    <a:pt x="664" y="942"/>
                    <a:pt x="664" y="3729"/>
                    <a:pt x="0" y="5976"/>
                  </a:cubicBezTo>
                  <a:cubicBezTo>
                    <a:pt x="0" y="5976"/>
                    <a:pt x="502" y="14261"/>
                    <a:pt x="5897" y="14261"/>
                  </a:cubicBezTo>
                  <a:cubicBezTo>
                    <a:pt x="6132" y="14261"/>
                    <a:pt x="6377" y="14245"/>
                    <a:pt x="6632" y="14212"/>
                  </a:cubicBezTo>
                  <a:cubicBezTo>
                    <a:pt x="12716" y="13424"/>
                    <a:pt x="12468" y="7880"/>
                    <a:pt x="11848" y="4662"/>
                  </a:cubicBezTo>
                  <a:cubicBezTo>
                    <a:pt x="11848" y="4662"/>
                    <a:pt x="11268" y="0"/>
                    <a:pt x="8829"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90" name="Google Shape;690;p47"/>
            <p:cNvSpPr/>
            <p:nvPr/>
          </p:nvSpPr>
          <p:spPr>
            <a:xfrm>
              <a:off x="3128475" y="1678600"/>
              <a:ext cx="339650" cy="252650"/>
            </a:xfrm>
            <a:custGeom>
              <a:avLst/>
              <a:gdLst/>
              <a:ahLst/>
              <a:cxnLst/>
              <a:rect l="l" t="t" r="r" b="b"/>
              <a:pathLst>
                <a:path w="13586" h="10106" extrusionOk="0">
                  <a:moveTo>
                    <a:pt x="7848" y="0"/>
                  </a:moveTo>
                  <a:cubicBezTo>
                    <a:pt x="4971" y="0"/>
                    <a:pt x="1548" y="1358"/>
                    <a:pt x="927" y="2825"/>
                  </a:cubicBezTo>
                  <a:cubicBezTo>
                    <a:pt x="1" y="5013"/>
                    <a:pt x="1183" y="10106"/>
                    <a:pt x="1183" y="10106"/>
                  </a:cubicBezTo>
                  <a:cubicBezTo>
                    <a:pt x="1000" y="7567"/>
                    <a:pt x="2737" y="4131"/>
                    <a:pt x="2737" y="4131"/>
                  </a:cubicBezTo>
                  <a:cubicBezTo>
                    <a:pt x="3381" y="4277"/>
                    <a:pt x="4044" y="4337"/>
                    <a:pt x="4699" y="4337"/>
                  </a:cubicBezTo>
                  <a:cubicBezTo>
                    <a:pt x="7672" y="4337"/>
                    <a:pt x="10470" y="3102"/>
                    <a:pt x="10470" y="3102"/>
                  </a:cubicBezTo>
                  <a:cubicBezTo>
                    <a:pt x="11178" y="3532"/>
                    <a:pt x="12768" y="6998"/>
                    <a:pt x="12768" y="6998"/>
                  </a:cubicBezTo>
                  <a:cubicBezTo>
                    <a:pt x="12768" y="6998"/>
                    <a:pt x="13585" y="3598"/>
                    <a:pt x="11302" y="1139"/>
                  </a:cubicBezTo>
                  <a:cubicBezTo>
                    <a:pt x="10550" y="330"/>
                    <a:pt x="9265" y="0"/>
                    <a:pt x="7848"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nvGrpSpPr>
          <p:cNvPr id="625" name="Google Shape;625;p47" descr="Multiple hands of different skin colors forming a circle around a head"/>
          <p:cNvGrpSpPr/>
          <p:nvPr/>
        </p:nvGrpSpPr>
        <p:grpSpPr>
          <a:xfrm rot="2370148">
            <a:off x="3553979" y="1057950"/>
            <a:ext cx="5027004" cy="4719797"/>
            <a:chOff x="2681493" y="983178"/>
            <a:chExt cx="3781020" cy="3549957"/>
          </a:xfrm>
        </p:grpSpPr>
        <p:sp>
          <p:nvSpPr>
            <p:cNvPr id="626" name="Google Shape;626;p47"/>
            <p:cNvSpPr/>
            <p:nvPr/>
          </p:nvSpPr>
          <p:spPr>
            <a:xfrm>
              <a:off x="3331661" y="2740028"/>
              <a:ext cx="22899" cy="24425"/>
            </a:xfrm>
            <a:custGeom>
              <a:avLst/>
              <a:gdLst/>
              <a:ahLst/>
              <a:cxnLst/>
              <a:rect l="l" t="t" r="r" b="b"/>
              <a:pathLst>
                <a:path w="1351" h="1441" extrusionOk="0">
                  <a:moveTo>
                    <a:pt x="1350" y="0"/>
                  </a:moveTo>
                  <a:lnTo>
                    <a:pt x="1350" y="0"/>
                  </a:lnTo>
                  <a:cubicBezTo>
                    <a:pt x="547" y="887"/>
                    <a:pt x="1" y="1441"/>
                    <a:pt x="1" y="1441"/>
                  </a:cubicBezTo>
                  <a:cubicBezTo>
                    <a:pt x="1" y="1441"/>
                    <a:pt x="243" y="1281"/>
                    <a:pt x="1244" y="971"/>
                  </a:cubicBezTo>
                  <a:cubicBezTo>
                    <a:pt x="1275" y="645"/>
                    <a:pt x="1312" y="326"/>
                    <a:pt x="1350" y="0"/>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27" name="Google Shape;627;p47"/>
            <p:cNvSpPr/>
            <p:nvPr/>
          </p:nvSpPr>
          <p:spPr>
            <a:xfrm>
              <a:off x="2754497" y="983178"/>
              <a:ext cx="2900755" cy="1904299"/>
            </a:xfrm>
            <a:custGeom>
              <a:avLst/>
              <a:gdLst/>
              <a:ahLst/>
              <a:cxnLst/>
              <a:rect l="l" t="t" r="r" b="b"/>
              <a:pathLst>
                <a:path w="171136" h="112348" extrusionOk="0">
                  <a:moveTo>
                    <a:pt x="149756" y="5603"/>
                  </a:moveTo>
                  <a:lnTo>
                    <a:pt x="149756" y="5603"/>
                  </a:lnTo>
                  <a:cubicBezTo>
                    <a:pt x="149862" y="8621"/>
                    <a:pt x="148770" y="10691"/>
                    <a:pt x="148725" y="10782"/>
                  </a:cubicBezTo>
                  <a:lnTo>
                    <a:pt x="148391" y="10600"/>
                  </a:lnTo>
                  <a:cubicBezTo>
                    <a:pt x="148406" y="10577"/>
                    <a:pt x="149483" y="8530"/>
                    <a:pt x="149369" y="5618"/>
                  </a:cubicBezTo>
                  <a:lnTo>
                    <a:pt x="149377" y="5618"/>
                  </a:lnTo>
                  <a:lnTo>
                    <a:pt x="149756" y="5603"/>
                  </a:lnTo>
                  <a:close/>
                  <a:moveTo>
                    <a:pt x="114726" y="18182"/>
                  </a:moveTo>
                  <a:lnTo>
                    <a:pt x="114810" y="18554"/>
                  </a:lnTo>
                  <a:cubicBezTo>
                    <a:pt x="114552" y="18614"/>
                    <a:pt x="88863" y="24483"/>
                    <a:pt x="76550" y="32558"/>
                  </a:cubicBezTo>
                  <a:lnTo>
                    <a:pt x="76338" y="32240"/>
                  </a:lnTo>
                  <a:cubicBezTo>
                    <a:pt x="88712" y="24119"/>
                    <a:pt x="114468" y="18235"/>
                    <a:pt x="114726" y="18182"/>
                  </a:cubicBezTo>
                  <a:close/>
                  <a:moveTo>
                    <a:pt x="126812" y="40383"/>
                  </a:moveTo>
                  <a:lnTo>
                    <a:pt x="126812" y="40383"/>
                  </a:lnTo>
                  <a:cubicBezTo>
                    <a:pt x="126949" y="40448"/>
                    <a:pt x="127091" y="40498"/>
                    <a:pt x="127237" y="40531"/>
                  </a:cubicBezTo>
                  <a:lnTo>
                    <a:pt x="127237" y="40531"/>
                  </a:lnTo>
                  <a:cubicBezTo>
                    <a:pt x="127096" y="40498"/>
                    <a:pt x="126954" y="40450"/>
                    <a:pt x="126812" y="40383"/>
                  </a:cubicBezTo>
                  <a:close/>
                  <a:moveTo>
                    <a:pt x="131036" y="29048"/>
                  </a:moveTo>
                  <a:cubicBezTo>
                    <a:pt x="131058" y="29192"/>
                    <a:pt x="133500" y="42976"/>
                    <a:pt x="135592" y="45630"/>
                  </a:cubicBezTo>
                  <a:lnTo>
                    <a:pt x="135289" y="45865"/>
                  </a:lnTo>
                  <a:cubicBezTo>
                    <a:pt x="133143" y="43135"/>
                    <a:pt x="130763" y="29684"/>
                    <a:pt x="130656" y="29116"/>
                  </a:cubicBezTo>
                  <a:lnTo>
                    <a:pt x="131036" y="29048"/>
                  </a:lnTo>
                  <a:close/>
                  <a:moveTo>
                    <a:pt x="141939" y="36751"/>
                  </a:moveTo>
                  <a:cubicBezTo>
                    <a:pt x="143918" y="41604"/>
                    <a:pt x="148035" y="51044"/>
                    <a:pt x="149430" y="51999"/>
                  </a:cubicBezTo>
                  <a:cubicBezTo>
                    <a:pt x="150168" y="52505"/>
                    <a:pt x="151032" y="52650"/>
                    <a:pt x="151777" y="52650"/>
                  </a:cubicBezTo>
                  <a:cubicBezTo>
                    <a:pt x="152762" y="52650"/>
                    <a:pt x="153542" y="52398"/>
                    <a:pt x="153555" y="52393"/>
                  </a:cubicBezTo>
                  <a:lnTo>
                    <a:pt x="153676" y="52757"/>
                  </a:lnTo>
                  <a:cubicBezTo>
                    <a:pt x="153062" y="52947"/>
                    <a:pt x="152425" y="53038"/>
                    <a:pt x="151780" y="53045"/>
                  </a:cubicBezTo>
                  <a:cubicBezTo>
                    <a:pt x="150977" y="53045"/>
                    <a:pt x="150037" y="52878"/>
                    <a:pt x="149210" y="52317"/>
                  </a:cubicBezTo>
                  <a:cubicBezTo>
                    <a:pt x="147368" y="51051"/>
                    <a:pt x="141817" y="37471"/>
                    <a:pt x="141582" y="36895"/>
                  </a:cubicBezTo>
                  <a:lnTo>
                    <a:pt x="141939" y="36751"/>
                  </a:lnTo>
                  <a:close/>
                  <a:moveTo>
                    <a:pt x="112252" y="1"/>
                  </a:moveTo>
                  <a:cubicBezTo>
                    <a:pt x="109971" y="1"/>
                    <a:pt x="107551" y="91"/>
                    <a:pt x="105044" y="311"/>
                  </a:cubicBezTo>
                  <a:cubicBezTo>
                    <a:pt x="100949" y="667"/>
                    <a:pt x="96628" y="1372"/>
                    <a:pt x="92298" y="2601"/>
                  </a:cubicBezTo>
                  <a:cubicBezTo>
                    <a:pt x="84496" y="7506"/>
                    <a:pt x="67102" y="14073"/>
                    <a:pt x="67102" y="14073"/>
                  </a:cubicBezTo>
                  <a:lnTo>
                    <a:pt x="66974" y="14118"/>
                  </a:lnTo>
                  <a:lnTo>
                    <a:pt x="63615" y="15506"/>
                  </a:lnTo>
                  <a:cubicBezTo>
                    <a:pt x="63660" y="15786"/>
                    <a:pt x="62773" y="19661"/>
                    <a:pt x="58451" y="22216"/>
                  </a:cubicBezTo>
                  <a:cubicBezTo>
                    <a:pt x="57519" y="22770"/>
                    <a:pt x="56720" y="22987"/>
                    <a:pt x="56040" y="22987"/>
                  </a:cubicBezTo>
                  <a:cubicBezTo>
                    <a:pt x="53573" y="22987"/>
                    <a:pt x="52674" y="20131"/>
                    <a:pt x="52674" y="20131"/>
                  </a:cubicBezTo>
                  <a:cubicBezTo>
                    <a:pt x="52674" y="20131"/>
                    <a:pt x="52931" y="19630"/>
                    <a:pt x="53288" y="18857"/>
                  </a:cubicBezTo>
                  <a:lnTo>
                    <a:pt x="53288" y="18857"/>
                  </a:lnTo>
                  <a:cubicBezTo>
                    <a:pt x="40171" y="26416"/>
                    <a:pt x="27175" y="36645"/>
                    <a:pt x="17970" y="50255"/>
                  </a:cubicBezTo>
                  <a:cubicBezTo>
                    <a:pt x="17970" y="50255"/>
                    <a:pt x="0" y="73161"/>
                    <a:pt x="5027" y="109594"/>
                  </a:cubicBezTo>
                  <a:cubicBezTo>
                    <a:pt x="5399" y="110722"/>
                    <a:pt x="6047" y="112348"/>
                    <a:pt x="7411" y="112348"/>
                  </a:cubicBezTo>
                  <a:cubicBezTo>
                    <a:pt x="7660" y="112348"/>
                    <a:pt x="7934" y="112293"/>
                    <a:pt x="8234" y="112171"/>
                  </a:cubicBezTo>
                  <a:cubicBezTo>
                    <a:pt x="10175" y="111375"/>
                    <a:pt x="21776" y="79894"/>
                    <a:pt x="27432" y="75777"/>
                  </a:cubicBezTo>
                  <a:cubicBezTo>
                    <a:pt x="28443" y="75039"/>
                    <a:pt x="29332" y="74731"/>
                    <a:pt x="30072" y="74731"/>
                  </a:cubicBezTo>
                  <a:cubicBezTo>
                    <a:pt x="32163" y="74731"/>
                    <a:pt x="33068" y="77195"/>
                    <a:pt x="32194" y="79424"/>
                  </a:cubicBezTo>
                  <a:cubicBezTo>
                    <a:pt x="31019" y="82449"/>
                    <a:pt x="22474" y="101003"/>
                    <a:pt x="24172" y="101177"/>
                  </a:cubicBezTo>
                  <a:cubicBezTo>
                    <a:pt x="24183" y="101178"/>
                    <a:pt x="24195" y="101179"/>
                    <a:pt x="24207" y="101179"/>
                  </a:cubicBezTo>
                  <a:cubicBezTo>
                    <a:pt x="25613" y="101179"/>
                    <a:pt x="32683" y="92942"/>
                    <a:pt x="35765" y="89273"/>
                  </a:cubicBezTo>
                  <a:cubicBezTo>
                    <a:pt x="36334" y="88598"/>
                    <a:pt x="37145" y="87840"/>
                    <a:pt x="37987" y="87476"/>
                  </a:cubicBezTo>
                  <a:cubicBezTo>
                    <a:pt x="40390" y="76088"/>
                    <a:pt x="43954" y="65632"/>
                    <a:pt x="48390" y="58709"/>
                  </a:cubicBezTo>
                  <a:lnTo>
                    <a:pt x="48276" y="58679"/>
                  </a:lnTo>
                  <a:cubicBezTo>
                    <a:pt x="49845" y="56389"/>
                    <a:pt x="51567" y="54205"/>
                    <a:pt x="53432" y="52135"/>
                  </a:cubicBezTo>
                  <a:cubicBezTo>
                    <a:pt x="55403" y="49937"/>
                    <a:pt x="57519" y="47867"/>
                    <a:pt x="59748" y="45926"/>
                  </a:cubicBezTo>
                  <a:cubicBezTo>
                    <a:pt x="61067" y="44765"/>
                    <a:pt x="62477" y="43613"/>
                    <a:pt x="63986" y="42468"/>
                  </a:cubicBezTo>
                  <a:cubicBezTo>
                    <a:pt x="64775" y="41300"/>
                    <a:pt x="65457" y="38214"/>
                    <a:pt x="65457" y="38214"/>
                  </a:cubicBezTo>
                  <a:cubicBezTo>
                    <a:pt x="66410" y="37304"/>
                    <a:pt x="67394" y="36994"/>
                    <a:pt x="68244" y="36994"/>
                  </a:cubicBezTo>
                  <a:cubicBezTo>
                    <a:pt x="69206" y="36994"/>
                    <a:pt x="69996" y="37392"/>
                    <a:pt x="70370" y="37767"/>
                  </a:cubicBezTo>
                  <a:cubicBezTo>
                    <a:pt x="70434" y="35619"/>
                    <a:pt x="72677" y="35440"/>
                    <a:pt x="73423" y="35440"/>
                  </a:cubicBezTo>
                  <a:cubicBezTo>
                    <a:pt x="73572" y="35440"/>
                    <a:pt x="73661" y="35447"/>
                    <a:pt x="73661" y="35447"/>
                  </a:cubicBezTo>
                  <a:cubicBezTo>
                    <a:pt x="73767" y="35431"/>
                    <a:pt x="73875" y="35422"/>
                    <a:pt x="73984" y="35422"/>
                  </a:cubicBezTo>
                  <a:cubicBezTo>
                    <a:pt x="74177" y="35422"/>
                    <a:pt x="74371" y="35449"/>
                    <a:pt x="74556" y="35508"/>
                  </a:cubicBezTo>
                  <a:cubicBezTo>
                    <a:pt x="77960" y="33574"/>
                    <a:pt x="81456" y="31807"/>
                    <a:pt x="85042" y="30230"/>
                  </a:cubicBezTo>
                  <a:cubicBezTo>
                    <a:pt x="85474" y="30041"/>
                    <a:pt x="85906" y="29836"/>
                    <a:pt x="86354" y="29647"/>
                  </a:cubicBezTo>
                  <a:cubicBezTo>
                    <a:pt x="87893" y="28987"/>
                    <a:pt x="89485" y="28335"/>
                    <a:pt x="91123" y="27698"/>
                  </a:cubicBezTo>
                  <a:cubicBezTo>
                    <a:pt x="98121" y="24983"/>
                    <a:pt x="106075" y="22527"/>
                    <a:pt x="115121" y="20464"/>
                  </a:cubicBezTo>
                  <a:lnTo>
                    <a:pt x="119973" y="23558"/>
                  </a:lnTo>
                  <a:cubicBezTo>
                    <a:pt x="119973" y="23558"/>
                    <a:pt x="120041" y="30700"/>
                    <a:pt x="125713" y="34401"/>
                  </a:cubicBezTo>
                  <a:cubicBezTo>
                    <a:pt x="125713" y="34401"/>
                    <a:pt x="125683" y="39139"/>
                    <a:pt x="127889" y="40572"/>
                  </a:cubicBezTo>
                  <a:cubicBezTo>
                    <a:pt x="127822" y="40579"/>
                    <a:pt x="127755" y="40583"/>
                    <a:pt x="127688" y="40583"/>
                  </a:cubicBezTo>
                  <a:cubicBezTo>
                    <a:pt x="127535" y="40583"/>
                    <a:pt x="127385" y="40565"/>
                    <a:pt x="127237" y="40531"/>
                  </a:cubicBezTo>
                  <a:lnTo>
                    <a:pt x="127237" y="40531"/>
                  </a:lnTo>
                  <a:cubicBezTo>
                    <a:pt x="127398" y="40569"/>
                    <a:pt x="127558" y="40586"/>
                    <a:pt x="127717" y="40586"/>
                  </a:cubicBezTo>
                  <a:cubicBezTo>
                    <a:pt x="129628" y="40586"/>
                    <a:pt x="131384" y="38093"/>
                    <a:pt x="131384" y="38093"/>
                  </a:cubicBezTo>
                  <a:lnTo>
                    <a:pt x="133485" y="45289"/>
                  </a:lnTo>
                  <a:cubicBezTo>
                    <a:pt x="133957" y="46826"/>
                    <a:pt x="135382" y="47724"/>
                    <a:pt x="136795" y="47724"/>
                  </a:cubicBezTo>
                  <a:cubicBezTo>
                    <a:pt x="137696" y="47724"/>
                    <a:pt x="138591" y="47359"/>
                    <a:pt x="139232" y="46562"/>
                  </a:cubicBezTo>
                  <a:cubicBezTo>
                    <a:pt x="139861" y="45774"/>
                    <a:pt x="140847" y="44591"/>
                    <a:pt x="141029" y="43742"/>
                  </a:cubicBezTo>
                  <a:lnTo>
                    <a:pt x="140703" y="37418"/>
                  </a:lnTo>
                  <a:lnTo>
                    <a:pt x="141461" y="40815"/>
                  </a:lnTo>
                  <a:cubicBezTo>
                    <a:pt x="141461" y="40815"/>
                    <a:pt x="144752" y="50338"/>
                    <a:pt x="148209" y="53386"/>
                  </a:cubicBezTo>
                  <a:cubicBezTo>
                    <a:pt x="149190" y="54253"/>
                    <a:pt x="150460" y="54604"/>
                    <a:pt x="151671" y="54604"/>
                  </a:cubicBezTo>
                  <a:cubicBezTo>
                    <a:pt x="152856" y="54604"/>
                    <a:pt x="153984" y="54268"/>
                    <a:pt x="154730" y="53750"/>
                  </a:cubicBezTo>
                  <a:cubicBezTo>
                    <a:pt x="155951" y="52894"/>
                    <a:pt x="155458" y="50771"/>
                    <a:pt x="154859" y="49398"/>
                  </a:cubicBezTo>
                  <a:cubicBezTo>
                    <a:pt x="154692" y="49012"/>
                    <a:pt x="154502" y="48572"/>
                    <a:pt x="154298" y="48102"/>
                  </a:cubicBezTo>
                  <a:cubicBezTo>
                    <a:pt x="152213" y="43241"/>
                    <a:pt x="148725" y="34727"/>
                    <a:pt x="149369" y="33711"/>
                  </a:cubicBezTo>
                  <a:cubicBezTo>
                    <a:pt x="149409" y="33648"/>
                    <a:pt x="149471" y="33619"/>
                    <a:pt x="149553" y="33619"/>
                  </a:cubicBezTo>
                  <a:cubicBezTo>
                    <a:pt x="151371" y="33619"/>
                    <a:pt x="163172" y="48296"/>
                    <a:pt x="165262" y="50596"/>
                  </a:cubicBezTo>
                  <a:cubicBezTo>
                    <a:pt x="166118" y="51543"/>
                    <a:pt x="167260" y="52067"/>
                    <a:pt x="168280" y="52067"/>
                  </a:cubicBezTo>
                  <a:cubicBezTo>
                    <a:pt x="169851" y="52067"/>
                    <a:pt x="171135" y="50824"/>
                    <a:pt x="170653" y="47965"/>
                  </a:cubicBezTo>
                  <a:cubicBezTo>
                    <a:pt x="169485" y="41058"/>
                    <a:pt x="146480" y="16643"/>
                    <a:pt x="146647" y="14550"/>
                  </a:cubicBezTo>
                  <a:cubicBezTo>
                    <a:pt x="146761" y="13057"/>
                    <a:pt x="147898" y="12713"/>
                    <a:pt x="149042" y="12713"/>
                  </a:cubicBezTo>
                  <a:cubicBezTo>
                    <a:pt x="149506" y="12713"/>
                    <a:pt x="149972" y="12770"/>
                    <a:pt x="150370" y="12829"/>
                  </a:cubicBezTo>
                  <a:cubicBezTo>
                    <a:pt x="150394" y="12833"/>
                    <a:pt x="150418" y="12835"/>
                    <a:pt x="150441" y="12835"/>
                  </a:cubicBezTo>
                  <a:cubicBezTo>
                    <a:pt x="151773" y="12835"/>
                    <a:pt x="152208" y="6972"/>
                    <a:pt x="151075" y="4587"/>
                  </a:cubicBezTo>
                  <a:cubicBezTo>
                    <a:pt x="149923" y="2161"/>
                    <a:pt x="129754" y="1774"/>
                    <a:pt x="129754" y="1774"/>
                  </a:cubicBezTo>
                  <a:cubicBezTo>
                    <a:pt x="129754" y="1774"/>
                    <a:pt x="122383" y="1"/>
                    <a:pt x="112252"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28" name="Google Shape;628;p47"/>
            <p:cNvSpPr/>
            <p:nvPr/>
          </p:nvSpPr>
          <p:spPr>
            <a:xfrm>
              <a:off x="3222164" y="3182644"/>
              <a:ext cx="260403" cy="407156"/>
            </a:xfrm>
            <a:custGeom>
              <a:avLst/>
              <a:gdLst/>
              <a:ahLst/>
              <a:cxnLst/>
              <a:rect l="l" t="t" r="r" b="b"/>
              <a:pathLst>
                <a:path w="15363" h="24021" extrusionOk="0">
                  <a:moveTo>
                    <a:pt x="7287" y="0"/>
                  </a:moveTo>
                  <a:cubicBezTo>
                    <a:pt x="5847" y="3041"/>
                    <a:pt x="3655" y="6278"/>
                    <a:pt x="1" y="7977"/>
                  </a:cubicBezTo>
                  <a:cubicBezTo>
                    <a:pt x="5111" y="14111"/>
                    <a:pt x="10259" y="19418"/>
                    <a:pt x="15362" y="24021"/>
                  </a:cubicBezTo>
                  <a:cubicBezTo>
                    <a:pt x="12375" y="20010"/>
                    <a:pt x="9259" y="13716"/>
                    <a:pt x="7788" y="4095"/>
                  </a:cubicBezTo>
                  <a:cubicBezTo>
                    <a:pt x="7590" y="2790"/>
                    <a:pt x="7424" y="1418"/>
                    <a:pt x="7287"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29" name="Google Shape;629;p47"/>
            <p:cNvSpPr/>
            <p:nvPr/>
          </p:nvSpPr>
          <p:spPr>
            <a:xfrm>
              <a:off x="4027458" y="3917409"/>
              <a:ext cx="160279" cy="90852"/>
            </a:xfrm>
            <a:custGeom>
              <a:avLst/>
              <a:gdLst/>
              <a:ahLst/>
              <a:cxnLst/>
              <a:rect l="l" t="t" r="r" b="b"/>
              <a:pathLst>
                <a:path w="9456" h="5360" extrusionOk="0">
                  <a:moveTo>
                    <a:pt x="5333" y="0"/>
                  </a:moveTo>
                  <a:cubicBezTo>
                    <a:pt x="2808" y="0"/>
                    <a:pt x="1" y="1712"/>
                    <a:pt x="1" y="1712"/>
                  </a:cubicBezTo>
                  <a:cubicBezTo>
                    <a:pt x="1" y="1712"/>
                    <a:pt x="221" y="1910"/>
                    <a:pt x="569" y="2228"/>
                  </a:cubicBezTo>
                  <a:cubicBezTo>
                    <a:pt x="3329" y="3441"/>
                    <a:pt x="5991" y="4480"/>
                    <a:pt x="8546" y="5359"/>
                  </a:cubicBezTo>
                  <a:cubicBezTo>
                    <a:pt x="9175" y="4480"/>
                    <a:pt x="9456" y="3259"/>
                    <a:pt x="8485" y="1644"/>
                  </a:cubicBezTo>
                  <a:cubicBezTo>
                    <a:pt x="7746" y="413"/>
                    <a:pt x="6574" y="0"/>
                    <a:pt x="5333"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0" name="Google Shape;630;p47"/>
            <p:cNvSpPr/>
            <p:nvPr/>
          </p:nvSpPr>
          <p:spPr>
            <a:xfrm>
              <a:off x="3422920" y="3029195"/>
              <a:ext cx="4254" cy="7458"/>
            </a:xfrm>
            <a:custGeom>
              <a:avLst/>
              <a:gdLst/>
              <a:ahLst/>
              <a:cxnLst/>
              <a:rect l="l" t="t" r="r" b="b"/>
              <a:pathLst>
                <a:path w="251" h="440" extrusionOk="0">
                  <a:moveTo>
                    <a:pt x="250" y="0"/>
                  </a:moveTo>
                  <a:cubicBezTo>
                    <a:pt x="174" y="152"/>
                    <a:pt x="91" y="296"/>
                    <a:pt x="0" y="440"/>
                  </a:cubicBezTo>
                  <a:cubicBezTo>
                    <a:pt x="91" y="296"/>
                    <a:pt x="174" y="152"/>
                    <a:pt x="250" y="0"/>
                  </a:cubicBezTo>
                  <a:close/>
                </a:path>
              </a:pathLst>
            </a:custGeom>
            <a:solidFill>
              <a:srgbClr val="4F2A2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1" name="Google Shape;631;p47"/>
            <p:cNvSpPr/>
            <p:nvPr/>
          </p:nvSpPr>
          <p:spPr>
            <a:xfrm>
              <a:off x="3427157" y="2997312"/>
              <a:ext cx="8373" cy="31900"/>
            </a:xfrm>
            <a:custGeom>
              <a:avLst/>
              <a:gdLst/>
              <a:ahLst/>
              <a:cxnLst/>
              <a:rect l="l" t="t" r="r" b="b"/>
              <a:pathLst>
                <a:path w="494" h="1882" extrusionOk="0">
                  <a:moveTo>
                    <a:pt x="493" y="1"/>
                  </a:moveTo>
                  <a:cubicBezTo>
                    <a:pt x="357" y="880"/>
                    <a:pt x="197" y="1456"/>
                    <a:pt x="0" y="1881"/>
                  </a:cubicBezTo>
                  <a:cubicBezTo>
                    <a:pt x="197" y="1456"/>
                    <a:pt x="357" y="888"/>
                    <a:pt x="493" y="1"/>
                  </a:cubicBezTo>
                  <a:close/>
                </a:path>
              </a:pathLst>
            </a:custGeom>
            <a:solidFill>
              <a:srgbClr val="4F2A2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2" name="Google Shape;632;p47"/>
            <p:cNvSpPr/>
            <p:nvPr/>
          </p:nvSpPr>
          <p:spPr>
            <a:xfrm>
              <a:off x="2734953" y="2881256"/>
              <a:ext cx="86259" cy="29205"/>
            </a:xfrm>
            <a:custGeom>
              <a:avLst/>
              <a:gdLst/>
              <a:ahLst/>
              <a:cxnLst/>
              <a:rect l="l" t="t" r="r" b="b"/>
              <a:pathLst>
                <a:path w="5089" h="1723" extrusionOk="0">
                  <a:moveTo>
                    <a:pt x="5012" y="1"/>
                  </a:moveTo>
                  <a:cubicBezTo>
                    <a:pt x="4573" y="1"/>
                    <a:pt x="2412" y="69"/>
                    <a:pt x="1" y="1388"/>
                  </a:cubicBezTo>
                  <a:lnTo>
                    <a:pt x="183" y="1722"/>
                  </a:lnTo>
                  <a:cubicBezTo>
                    <a:pt x="2557" y="426"/>
                    <a:pt x="4742" y="380"/>
                    <a:pt x="5039" y="380"/>
                  </a:cubicBezTo>
                  <a:cubicBezTo>
                    <a:pt x="5061" y="380"/>
                    <a:pt x="5073" y="380"/>
                    <a:pt x="5073" y="380"/>
                  </a:cubicBezTo>
                  <a:lnTo>
                    <a:pt x="5088" y="1"/>
                  </a:ln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3" name="Google Shape;633;p47"/>
            <p:cNvSpPr/>
            <p:nvPr/>
          </p:nvSpPr>
          <p:spPr>
            <a:xfrm>
              <a:off x="3163941" y="2816998"/>
              <a:ext cx="290998" cy="273387"/>
            </a:xfrm>
            <a:custGeom>
              <a:avLst/>
              <a:gdLst/>
              <a:ahLst/>
              <a:cxnLst/>
              <a:rect l="l" t="t" r="r" b="b"/>
              <a:pathLst>
                <a:path w="17168" h="16129" extrusionOk="0">
                  <a:moveTo>
                    <a:pt x="16826" y="1"/>
                  </a:moveTo>
                  <a:cubicBezTo>
                    <a:pt x="15385" y="3064"/>
                    <a:pt x="153" y="15696"/>
                    <a:pt x="1" y="15832"/>
                  </a:cubicBezTo>
                  <a:lnTo>
                    <a:pt x="236" y="16128"/>
                  </a:lnTo>
                  <a:cubicBezTo>
                    <a:pt x="873" y="15597"/>
                    <a:pt x="15696" y="3299"/>
                    <a:pt x="17167" y="168"/>
                  </a:cubicBezTo>
                  <a:lnTo>
                    <a:pt x="16826" y="1"/>
                  </a:ln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4" name="Google Shape;634;p47"/>
            <p:cNvSpPr/>
            <p:nvPr/>
          </p:nvSpPr>
          <p:spPr>
            <a:xfrm>
              <a:off x="3215350" y="2488762"/>
              <a:ext cx="237656" cy="352679"/>
            </a:xfrm>
            <a:custGeom>
              <a:avLst/>
              <a:gdLst/>
              <a:ahLst/>
              <a:cxnLst/>
              <a:rect l="l" t="t" r="r" b="b"/>
              <a:pathLst>
                <a:path w="14021" h="20807" extrusionOk="0">
                  <a:moveTo>
                    <a:pt x="12110" y="1"/>
                  </a:moveTo>
                  <a:lnTo>
                    <a:pt x="11837" y="274"/>
                  </a:lnTo>
                  <a:cubicBezTo>
                    <a:pt x="11852" y="289"/>
                    <a:pt x="13611" y="2071"/>
                    <a:pt x="13323" y="4141"/>
                  </a:cubicBezTo>
                  <a:cubicBezTo>
                    <a:pt x="13088" y="5824"/>
                    <a:pt x="4512" y="15605"/>
                    <a:pt x="1" y="20549"/>
                  </a:cubicBezTo>
                  <a:lnTo>
                    <a:pt x="289" y="20806"/>
                  </a:lnTo>
                  <a:cubicBezTo>
                    <a:pt x="820" y="20223"/>
                    <a:pt x="13391" y="6408"/>
                    <a:pt x="13702" y="4194"/>
                  </a:cubicBezTo>
                  <a:cubicBezTo>
                    <a:pt x="14020" y="1934"/>
                    <a:pt x="12185" y="84"/>
                    <a:pt x="12110" y="1"/>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5" name="Google Shape;635;p47"/>
            <p:cNvSpPr/>
            <p:nvPr/>
          </p:nvSpPr>
          <p:spPr>
            <a:xfrm>
              <a:off x="3222164" y="2972125"/>
              <a:ext cx="213875" cy="345729"/>
            </a:xfrm>
            <a:custGeom>
              <a:avLst/>
              <a:gdLst/>
              <a:ahLst/>
              <a:cxnLst/>
              <a:rect l="l" t="t" r="r" b="b"/>
              <a:pathLst>
                <a:path w="12618" h="20397" extrusionOk="0">
                  <a:moveTo>
                    <a:pt x="12299" y="1"/>
                  </a:moveTo>
                  <a:cubicBezTo>
                    <a:pt x="12003" y="2616"/>
                    <a:pt x="7750" y="4702"/>
                    <a:pt x="7750" y="4702"/>
                  </a:cubicBezTo>
                  <a:cubicBezTo>
                    <a:pt x="6976" y="11427"/>
                    <a:pt x="607" y="14680"/>
                    <a:pt x="607" y="14680"/>
                  </a:cubicBezTo>
                  <a:lnTo>
                    <a:pt x="1" y="20397"/>
                  </a:lnTo>
                  <a:cubicBezTo>
                    <a:pt x="6817" y="17227"/>
                    <a:pt x="8561" y="8705"/>
                    <a:pt x="9797" y="6066"/>
                  </a:cubicBezTo>
                  <a:cubicBezTo>
                    <a:pt x="9865" y="5907"/>
                    <a:pt x="9949" y="5755"/>
                    <a:pt x="10047" y="5611"/>
                  </a:cubicBezTo>
                  <a:cubicBezTo>
                    <a:pt x="10085" y="5551"/>
                    <a:pt x="10123" y="5498"/>
                    <a:pt x="10168" y="5452"/>
                  </a:cubicBezTo>
                  <a:cubicBezTo>
                    <a:pt x="10252" y="5354"/>
                    <a:pt x="10328" y="5278"/>
                    <a:pt x="10403" y="5202"/>
                  </a:cubicBezTo>
                  <a:cubicBezTo>
                    <a:pt x="10555" y="5043"/>
                    <a:pt x="10699" y="4914"/>
                    <a:pt x="10836" y="4793"/>
                  </a:cubicBezTo>
                  <a:cubicBezTo>
                    <a:pt x="10904" y="4732"/>
                    <a:pt x="10965" y="4679"/>
                    <a:pt x="11033" y="4618"/>
                  </a:cubicBezTo>
                  <a:cubicBezTo>
                    <a:pt x="11351" y="4345"/>
                    <a:pt x="11617" y="4125"/>
                    <a:pt x="11844" y="3807"/>
                  </a:cubicBezTo>
                  <a:cubicBezTo>
                    <a:pt x="11935" y="3663"/>
                    <a:pt x="12018" y="3519"/>
                    <a:pt x="12094" y="3367"/>
                  </a:cubicBezTo>
                  <a:cubicBezTo>
                    <a:pt x="12291" y="2942"/>
                    <a:pt x="12451" y="2366"/>
                    <a:pt x="12587" y="1487"/>
                  </a:cubicBezTo>
                  <a:cubicBezTo>
                    <a:pt x="12610" y="1358"/>
                    <a:pt x="12617" y="1221"/>
                    <a:pt x="12617" y="1092"/>
                  </a:cubicBezTo>
                  <a:lnTo>
                    <a:pt x="12617" y="1054"/>
                  </a:lnTo>
                  <a:cubicBezTo>
                    <a:pt x="12610" y="683"/>
                    <a:pt x="12496" y="319"/>
                    <a:pt x="12299" y="1"/>
                  </a:cubicBezTo>
                  <a:close/>
                </a:path>
              </a:pathLst>
            </a:custGeom>
            <a:solidFill>
              <a:srgbClr val="40221A"/>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6" name="Google Shape;636;p47"/>
            <p:cNvSpPr/>
            <p:nvPr/>
          </p:nvSpPr>
          <p:spPr>
            <a:xfrm>
              <a:off x="2992627" y="3623208"/>
              <a:ext cx="734766" cy="654846"/>
            </a:xfrm>
            <a:custGeom>
              <a:avLst/>
              <a:gdLst/>
              <a:ahLst/>
              <a:cxnLst/>
              <a:rect l="l" t="t" r="r" b="b"/>
              <a:pathLst>
                <a:path w="43349" h="38634" extrusionOk="0">
                  <a:moveTo>
                    <a:pt x="1" y="0"/>
                  </a:moveTo>
                  <a:lnTo>
                    <a:pt x="1" y="0"/>
                  </a:lnTo>
                  <a:cubicBezTo>
                    <a:pt x="2488" y="5088"/>
                    <a:pt x="5233" y="9963"/>
                    <a:pt x="7014" y="13011"/>
                  </a:cubicBezTo>
                  <a:cubicBezTo>
                    <a:pt x="7689" y="14399"/>
                    <a:pt x="9418" y="17530"/>
                    <a:pt x="12322" y="19843"/>
                  </a:cubicBezTo>
                  <a:cubicBezTo>
                    <a:pt x="16166" y="22906"/>
                    <a:pt x="25750" y="33279"/>
                    <a:pt x="27737" y="35220"/>
                  </a:cubicBezTo>
                  <a:cubicBezTo>
                    <a:pt x="29490" y="36927"/>
                    <a:pt x="31379" y="38634"/>
                    <a:pt x="33722" y="38634"/>
                  </a:cubicBezTo>
                  <a:cubicBezTo>
                    <a:pt x="34043" y="38634"/>
                    <a:pt x="34373" y="38602"/>
                    <a:pt x="34712" y="38533"/>
                  </a:cubicBezTo>
                  <a:cubicBezTo>
                    <a:pt x="37083" y="38054"/>
                    <a:pt x="40002" y="38016"/>
                    <a:pt x="40862" y="38016"/>
                  </a:cubicBezTo>
                  <a:cubicBezTo>
                    <a:pt x="41023" y="38016"/>
                    <a:pt x="41112" y="38017"/>
                    <a:pt x="41112" y="38017"/>
                  </a:cubicBezTo>
                  <a:cubicBezTo>
                    <a:pt x="41354" y="37767"/>
                    <a:pt x="41566" y="37502"/>
                    <a:pt x="41756" y="37214"/>
                  </a:cubicBezTo>
                  <a:cubicBezTo>
                    <a:pt x="42514" y="36054"/>
                    <a:pt x="43348" y="33824"/>
                    <a:pt x="40391" y="31921"/>
                  </a:cubicBezTo>
                  <a:cubicBezTo>
                    <a:pt x="38001" y="30378"/>
                    <a:pt x="35725" y="30007"/>
                    <a:pt x="34159" y="30007"/>
                  </a:cubicBezTo>
                  <a:cubicBezTo>
                    <a:pt x="32964" y="30007"/>
                    <a:pt x="32183" y="30223"/>
                    <a:pt x="32081" y="30299"/>
                  </a:cubicBezTo>
                  <a:cubicBezTo>
                    <a:pt x="32081" y="30299"/>
                    <a:pt x="31389" y="30741"/>
                    <a:pt x="30722" y="30741"/>
                  </a:cubicBezTo>
                  <a:cubicBezTo>
                    <a:pt x="30481" y="30741"/>
                    <a:pt x="30243" y="30683"/>
                    <a:pt x="30042" y="30526"/>
                  </a:cubicBezTo>
                  <a:cubicBezTo>
                    <a:pt x="29283" y="29927"/>
                    <a:pt x="25121" y="24226"/>
                    <a:pt x="25121" y="24225"/>
                  </a:cubicBezTo>
                  <a:lnTo>
                    <a:pt x="25121" y="24225"/>
                  </a:lnTo>
                  <a:lnTo>
                    <a:pt x="29344" y="27910"/>
                  </a:lnTo>
                  <a:lnTo>
                    <a:pt x="29344" y="27910"/>
                  </a:lnTo>
                  <a:lnTo>
                    <a:pt x="29253" y="27819"/>
                  </a:lnTo>
                  <a:cubicBezTo>
                    <a:pt x="29253" y="27819"/>
                    <a:pt x="15620" y="15180"/>
                    <a:pt x="7742" y="10388"/>
                  </a:cubicBezTo>
                  <a:cubicBezTo>
                    <a:pt x="4709" y="7059"/>
                    <a:pt x="2147" y="3503"/>
                    <a:pt x="1"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7" name="Google Shape;637;p47"/>
            <p:cNvSpPr/>
            <p:nvPr/>
          </p:nvSpPr>
          <p:spPr>
            <a:xfrm>
              <a:off x="3418411" y="4033822"/>
              <a:ext cx="118006" cy="110446"/>
            </a:xfrm>
            <a:custGeom>
              <a:avLst/>
              <a:gdLst/>
              <a:ahLst/>
              <a:cxnLst/>
              <a:rect l="l" t="t" r="r" b="b"/>
              <a:pathLst>
                <a:path w="6962" h="6516" extrusionOk="0">
                  <a:moveTo>
                    <a:pt x="1" y="0"/>
                  </a:moveTo>
                  <a:cubicBezTo>
                    <a:pt x="1" y="1"/>
                    <a:pt x="4163" y="5702"/>
                    <a:pt x="4922" y="6301"/>
                  </a:cubicBezTo>
                  <a:cubicBezTo>
                    <a:pt x="5123" y="6458"/>
                    <a:pt x="5361" y="6516"/>
                    <a:pt x="5602" y="6516"/>
                  </a:cubicBezTo>
                  <a:cubicBezTo>
                    <a:pt x="6269" y="6516"/>
                    <a:pt x="6961" y="6074"/>
                    <a:pt x="6961" y="6074"/>
                  </a:cubicBezTo>
                  <a:lnTo>
                    <a:pt x="4224" y="3685"/>
                  </a:lnTo>
                  <a:lnTo>
                    <a:pt x="1" y="0"/>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8" name="Google Shape;638;p47"/>
            <p:cNvSpPr/>
            <p:nvPr/>
          </p:nvSpPr>
          <p:spPr>
            <a:xfrm>
              <a:off x="3751919" y="3755147"/>
              <a:ext cx="257826" cy="172280"/>
            </a:xfrm>
            <a:custGeom>
              <a:avLst/>
              <a:gdLst/>
              <a:ahLst/>
              <a:cxnLst/>
              <a:rect l="l" t="t" r="r" b="b"/>
              <a:pathLst>
                <a:path w="15211" h="10164" extrusionOk="0">
                  <a:moveTo>
                    <a:pt x="4620" y="0"/>
                  </a:moveTo>
                  <a:cubicBezTo>
                    <a:pt x="3649" y="0"/>
                    <a:pt x="2427" y="258"/>
                    <a:pt x="888" y="890"/>
                  </a:cubicBezTo>
                  <a:cubicBezTo>
                    <a:pt x="888" y="890"/>
                    <a:pt x="228" y="1679"/>
                    <a:pt x="91" y="2664"/>
                  </a:cubicBezTo>
                  <a:cubicBezTo>
                    <a:pt x="0" y="3203"/>
                    <a:pt x="129" y="3764"/>
                    <a:pt x="448" y="4219"/>
                  </a:cubicBezTo>
                  <a:cubicBezTo>
                    <a:pt x="448" y="4219"/>
                    <a:pt x="1310" y="6368"/>
                    <a:pt x="2997" y="6368"/>
                  </a:cubicBezTo>
                  <a:cubicBezTo>
                    <a:pt x="3426" y="6368"/>
                    <a:pt x="3908" y="6228"/>
                    <a:pt x="4444" y="5879"/>
                  </a:cubicBezTo>
                  <a:lnTo>
                    <a:pt x="4444" y="5879"/>
                  </a:lnTo>
                  <a:cubicBezTo>
                    <a:pt x="4087" y="6766"/>
                    <a:pt x="4292" y="9178"/>
                    <a:pt x="7014" y="10163"/>
                  </a:cubicBezTo>
                  <a:cubicBezTo>
                    <a:pt x="7014" y="10163"/>
                    <a:pt x="9458" y="9546"/>
                    <a:pt x="10973" y="9546"/>
                  </a:cubicBezTo>
                  <a:cubicBezTo>
                    <a:pt x="11480" y="9546"/>
                    <a:pt x="11883" y="9615"/>
                    <a:pt x="12056" y="9799"/>
                  </a:cubicBezTo>
                  <a:cubicBezTo>
                    <a:pt x="12144" y="9891"/>
                    <a:pt x="12264" y="9933"/>
                    <a:pt x="12405" y="9933"/>
                  </a:cubicBezTo>
                  <a:cubicBezTo>
                    <a:pt x="12497" y="9933"/>
                    <a:pt x="12596" y="9916"/>
                    <a:pt x="12701" y="9883"/>
                  </a:cubicBezTo>
                  <a:cubicBezTo>
                    <a:pt x="13702" y="9557"/>
                    <a:pt x="15210" y="7737"/>
                    <a:pt x="14445" y="6039"/>
                  </a:cubicBezTo>
                  <a:cubicBezTo>
                    <a:pt x="13554" y="4068"/>
                    <a:pt x="11483" y="3356"/>
                    <a:pt x="10055" y="3356"/>
                  </a:cubicBezTo>
                  <a:cubicBezTo>
                    <a:pt x="9939" y="3356"/>
                    <a:pt x="9827" y="3360"/>
                    <a:pt x="9721" y="3370"/>
                  </a:cubicBezTo>
                  <a:cubicBezTo>
                    <a:pt x="9311" y="3407"/>
                    <a:pt x="8712" y="3559"/>
                    <a:pt x="8068" y="3787"/>
                  </a:cubicBezTo>
                  <a:cubicBezTo>
                    <a:pt x="8220" y="3514"/>
                    <a:pt x="8235" y="3172"/>
                    <a:pt x="8091" y="2649"/>
                  </a:cubicBezTo>
                  <a:cubicBezTo>
                    <a:pt x="7732" y="1338"/>
                    <a:pt x="6829" y="0"/>
                    <a:pt x="4620"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39" name="Google Shape;639;p47"/>
            <p:cNvSpPr/>
            <p:nvPr/>
          </p:nvSpPr>
          <p:spPr>
            <a:xfrm>
              <a:off x="5876449" y="2718688"/>
              <a:ext cx="130600" cy="552011"/>
            </a:xfrm>
            <a:custGeom>
              <a:avLst/>
              <a:gdLst/>
              <a:ahLst/>
              <a:cxnLst/>
              <a:rect l="l" t="t" r="r" b="b"/>
              <a:pathLst>
                <a:path w="7705" h="32567" extrusionOk="0">
                  <a:moveTo>
                    <a:pt x="4990" y="0"/>
                  </a:moveTo>
                  <a:cubicBezTo>
                    <a:pt x="6082" y="8417"/>
                    <a:pt x="6279" y="21435"/>
                    <a:pt x="1" y="32566"/>
                  </a:cubicBezTo>
                  <a:cubicBezTo>
                    <a:pt x="1313" y="32204"/>
                    <a:pt x="2696" y="31976"/>
                    <a:pt x="4121" y="31976"/>
                  </a:cubicBezTo>
                  <a:cubicBezTo>
                    <a:pt x="5232" y="31976"/>
                    <a:pt x="6368" y="32115"/>
                    <a:pt x="7515" y="32437"/>
                  </a:cubicBezTo>
                  <a:cubicBezTo>
                    <a:pt x="7704" y="19638"/>
                    <a:pt x="6703" y="8940"/>
                    <a:pt x="4990" y="0"/>
                  </a:cubicBezTo>
                  <a:close/>
                </a:path>
              </a:pathLst>
            </a:custGeom>
            <a:solidFill>
              <a:srgbClr val="4F2A2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0" name="Google Shape;640;p47"/>
            <p:cNvSpPr/>
            <p:nvPr/>
          </p:nvSpPr>
          <p:spPr>
            <a:xfrm>
              <a:off x="2681493" y="2249851"/>
              <a:ext cx="3327743" cy="2283284"/>
            </a:xfrm>
            <a:custGeom>
              <a:avLst/>
              <a:gdLst/>
              <a:ahLst/>
              <a:cxnLst/>
              <a:rect l="l" t="t" r="r" b="b"/>
              <a:pathLst>
                <a:path w="196327" h="134707" extrusionOk="0">
                  <a:moveTo>
                    <a:pt x="43606" y="14096"/>
                  </a:moveTo>
                  <a:cubicBezTo>
                    <a:pt x="43681" y="14179"/>
                    <a:pt x="45516" y="16029"/>
                    <a:pt x="45198" y="18289"/>
                  </a:cubicBezTo>
                  <a:cubicBezTo>
                    <a:pt x="44887" y="20503"/>
                    <a:pt x="32316" y="34318"/>
                    <a:pt x="31785" y="34901"/>
                  </a:cubicBezTo>
                  <a:lnTo>
                    <a:pt x="31497" y="34644"/>
                  </a:lnTo>
                  <a:cubicBezTo>
                    <a:pt x="36001" y="29700"/>
                    <a:pt x="44591" y="19919"/>
                    <a:pt x="44819" y="18236"/>
                  </a:cubicBezTo>
                  <a:cubicBezTo>
                    <a:pt x="45107" y="16166"/>
                    <a:pt x="43348" y="14384"/>
                    <a:pt x="43333" y="14369"/>
                  </a:cubicBezTo>
                  <a:lnTo>
                    <a:pt x="43606" y="14096"/>
                  </a:lnTo>
                  <a:close/>
                  <a:moveTo>
                    <a:pt x="8242" y="37252"/>
                  </a:moveTo>
                  <a:lnTo>
                    <a:pt x="8227" y="37631"/>
                  </a:lnTo>
                  <a:cubicBezTo>
                    <a:pt x="8227" y="37631"/>
                    <a:pt x="8215" y="37631"/>
                    <a:pt x="8193" y="37631"/>
                  </a:cubicBezTo>
                  <a:cubicBezTo>
                    <a:pt x="7896" y="37631"/>
                    <a:pt x="5711" y="37677"/>
                    <a:pt x="3337" y="38973"/>
                  </a:cubicBezTo>
                  <a:lnTo>
                    <a:pt x="3155" y="38639"/>
                  </a:lnTo>
                  <a:cubicBezTo>
                    <a:pt x="5566" y="37320"/>
                    <a:pt x="7727" y="37252"/>
                    <a:pt x="8166" y="37252"/>
                  </a:cubicBezTo>
                  <a:close/>
                  <a:moveTo>
                    <a:pt x="45296" y="33461"/>
                  </a:moveTo>
                  <a:lnTo>
                    <a:pt x="45638" y="33628"/>
                  </a:lnTo>
                  <a:cubicBezTo>
                    <a:pt x="44159" y="36759"/>
                    <a:pt x="29336" y="49057"/>
                    <a:pt x="28707" y="49581"/>
                  </a:cubicBezTo>
                  <a:lnTo>
                    <a:pt x="28464" y="49285"/>
                  </a:lnTo>
                  <a:cubicBezTo>
                    <a:pt x="28616" y="49156"/>
                    <a:pt x="43848" y="36524"/>
                    <a:pt x="45289" y="33461"/>
                  </a:cubicBezTo>
                  <a:close/>
                  <a:moveTo>
                    <a:pt x="41687" y="48678"/>
                  </a:moveTo>
                  <a:lnTo>
                    <a:pt x="41687" y="48678"/>
                  </a:lnTo>
                  <a:cubicBezTo>
                    <a:pt x="40459" y="51317"/>
                    <a:pt x="38707" y="59839"/>
                    <a:pt x="31891" y="63009"/>
                  </a:cubicBezTo>
                  <a:cubicBezTo>
                    <a:pt x="35546" y="61310"/>
                    <a:pt x="37745" y="58080"/>
                    <a:pt x="39185" y="55032"/>
                  </a:cubicBezTo>
                  <a:cubicBezTo>
                    <a:pt x="40436" y="52394"/>
                    <a:pt x="41119" y="49907"/>
                    <a:pt x="41687" y="48678"/>
                  </a:cubicBezTo>
                  <a:close/>
                  <a:moveTo>
                    <a:pt x="34382" y="1"/>
                  </a:moveTo>
                  <a:cubicBezTo>
                    <a:pt x="33643" y="1"/>
                    <a:pt x="32756" y="309"/>
                    <a:pt x="31747" y="1047"/>
                  </a:cubicBezTo>
                  <a:cubicBezTo>
                    <a:pt x="26083" y="5164"/>
                    <a:pt x="14490" y="36645"/>
                    <a:pt x="12541" y="37441"/>
                  </a:cubicBezTo>
                  <a:cubicBezTo>
                    <a:pt x="12240" y="37565"/>
                    <a:pt x="11965" y="37620"/>
                    <a:pt x="11714" y="37620"/>
                  </a:cubicBezTo>
                  <a:cubicBezTo>
                    <a:pt x="10353" y="37620"/>
                    <a:pt x="9707" y="35991"/>
                    <a:pt x="9342" y="34864"/>
                  </a:cubicBezTo>
                  <a:cubicBezTo>
                    <a:pt x="9253" y="34586"/>
                    <a:pt x="8941" y="34464"/>
                    <a:pt x="8487" y="34464"/>
                  </a:cubicBezTo>
                  <a:cubicBezTo>
                    <a:pt x="6757" y="34464"/>
                    <a:pt x="2963" y="36236"/>
                    <a:pt x="1653" y="37912"/>
                  </a:cubicBezTo>
                  <a:cubicBezTo>
                    <a:pt x="0" y="40027"/>
                    <a:pt x="8652" y="58255"/>
                    <a:pt x="8652" y="58255"/>
                  </a:cubicBezTo>
                  <a:cubicBezTo>
                    <a:pt x="8652" y="58255"/>
                    <a:pt x="11207" y="69347"/>
                    <a:pt x="18364" y="81024"/>
                  </a:cubicBezTo>
                  <a:cubicBezTo>
                    <a:pt x="20510" y="84535"/>
                    <a:pt x="23065" y="88083"/>
                    <a:pt x="26098" y="91412"/>
                  </a:cubicBezTo>
                  <a:cubicBezTo>
                    <a:pt x="33976" y="96204"/>
                    <a:pt x="47601" y="108836"/>
                    <a:pt x="47601" y="108836"/>
                  </a:cubicBezTo>
                  <a:lnTo>
                    <a:pt x="47700" y="108927"/>
                  </a:lnTo>
                  <a:lnTo>
                    <a:pt x="50437" y="111330"/>
                  </a:lnTo>
                  <a:cubicBezTo>
                    <a:pt x="50539" y="111254"/>
                    <a:pt x="51326" y="111035"/>
                    <a:pt x="52529" y="111035"/>
                  </a:cubicBezTo>
                  <a:cubicBezTo>
                    <a:pt x="54095" y="111035"/>
                    <a:pt x="56367" y="111406"/>
                    <a:pt x="58755" y="112945"/>
                  </a:cubicBezTo>
                  <a:cubicBezTo>
                    <a:pt x="61704" y="114856"/>
                    <a:pt x="60870" y="117078"/>
                    <a:pt x="60112" y="118245"/>
                  </a:cubicBezTo>
                  <a:cubicBezTo>
                    <a:pt x="74283" y="126722"/>
                    <a:pt x="90630" y="133637"/>
                    <a:pt x="106235" y="134706"/>
                  </a:cubicBezTo>
                  <a:cubicBezTo>
                    <a:pt x="106235" y="134706"/>
                    <a:pt x="173693" y="132545"/>
                    <a:pt x="194855" y="99828"/>
                  </a:cubicBezTo>
                  <a:cubicBezTo>
                    <a:pt x="194855" y="99828"/>
                    <a:pt x="195401" y="99047"/>
                    <a:pt x="196326" y="97713"/>
                  </a:cubicBezTo>
                  <a:cubicBezTo>
                    <a:pt x="195249" y="97205"/>
                    <a:pt x="194559" y="96628"/>
                    <a:pt x="194764" y="96143"/>
                  </a:cubicBezTo>
                  <a:cubicBezTo>
                    <a:pt x="195310" y="94847"/>
                    <a:pt x="196008" y="92769"/>
                    <a:pt x="194021" y="92102"/>
                  </a:cubicBezTo>
                  <a:cubicBezTo>
                    <a:pt x="193982" y="92089"/>
                    <a:pt x="193931" y="92082"/>
                    <a:pt x="193871" y="92082"/>
                  </a:cubicBezTo>
                  <a:cubicBezTo>
                    <a:pt x="190925" y="92082"/>
                    <a:pt x="163545" y="107205"/>
                    <a:pt x="156112" y="107205"/>
                  </a:cubicBezTo>
                  <a:cubicBezTo>
                    <a:pt x="155981" y="107205"/>
                    <a:pt x="155857" y="107200"/>
                    <a:pt x="155739" y="107190"/>
                  </a:cubicBezTo>
                  <a:cubicBezTo>
                    <a:pt x="150969" y="106804"/>
                    <a:pt x="151637" y="102838"/>
                    <a:pt x="154503" y="101314"/>
                  </a:cubicBezTo>
                  <a:cubicBezTo>
                    <a:pt x="157369" y="99790"/>
                    <a:pt x="175938" y="91290"/>
                    <a:pt x="174770" y="90047"/>
                  </a:cubicBezTo>
                  <a:cubicBezTo>
                    <a:pt x="174575" y="89841"/>
                    <a:pt x="173923" y="89755"/>
                    <a:pt x="172972" y="89755"/>
                  </a:cubicBezTo>
                  <a:cubicBezTo>
                    <a:pt x="169480" y="89755"/>
                    <a:pt x="161958" y="90912"/>
                    <a:pt x="158210" y="91525"/>
                  </a:cubicBezTo>
                  <a:cubicBezTo>
                    <a:pt x="157775" y="91600"/>
                    <a:pt x="157333" y="91637"/>
                    <a:pt x="156888" y="91637"/>
                  </a:cubicBezTo>
                  <a:cubicBezTo>
                    <a:pt x="156697" y="91637"/>
                    <a:pt x="156506" y="91630"/>
                    <a:pt x="156315" y="91616"/>
                  </a:cubicBezTo>
                  <a:cubicBezTo>
                    <a:pt x="143114" y="100222"/>
                    <a:pt x="127465" y="106955"/>
                    <a:pt x="111512" y="108555"/>
                  </a:cubicBezTo>
                  <a:cubicBezTo>
                    <a:pt x="106090" y="108252"/>
                    <a:pt x="97856" y="107145"/>
                    <a:pt x="87946" y="103740"/>
                  </a:cubicBezTo>
                  <a:cubicBezTo>
                    <a:pt x="85399" y="102861"/>
                    <a:pt x="82730" y="101822"/>
                    <a:pt x="79977" y="100609"/>
                  </a:cubicBezTo>
                  <a:cubicBezTo>
                    <a:pt x="78620" y="100018"/>
                    <a:pt x="77240" y="99373"/>
                    <a:pt x="75845" y="98691"/>
                  </a:cubicBezTo>
                  <a:cubicBezTo>
                    <a:pt x="75738" y="98724"/>
                    <a:pt x="75637" y="98743"/>
                    <a:pt x="75545" y="98743"/>
                  </a:cubicBezTo>
                  <a:cubicBezTo>
                    <a:pt x="75410" y="98743"/>
                    <a:pt x="75294" y="98702"/>
                    <a:pt x="75208" y="98607"/>
                  </a:cubicBezTo>
                  <a:cubicBezTo>
                    <a:pt x="75033" y="98423"/>
                    <a:pt x="74629" y="98354"/>
                    <a:pt x="74121" y="98354"/>
                  </a:cubicBezTo>
                  <a:cubicBezTo>
                    <a:pt x="72602" y="98354"/>
                    <a:pt x="70158" y="98971"/>
                    <a:pt x="70158" y="98971"/>
                  </a:cubicBezTo>
                  <a:cubicBezTo>
                    <a:pt x="67436" y="97986"/>
                    <a:pt x="67232" y="95574"/>
                    <a:pt x="67588" y="94687"/>
                  </a:cubicBezTo>
                  <a:lnTo>
                    <a:pt x="67588" y="94687"/>
                  </a:lnTo>
                  <a:cubicBezTo>
                    <a:pt x="67053" y="95036"/>
                    <a:pt x="66570" y="95176"/>
                    <a:pt x="66141" y="95176"/>
                  </a:cubicBezTo>
                  <a:cubicBezTo>
                    <a:pt x="64455" y="95176"/>
                    <a:pt x="63592" y="93027"/>
                    <a:pt x="63592" y="93027"/>
                  </a:cubicBezTo>
                  <a:cubicBezTo>
                    <a:pt x="63274" y="92579"/>
                    <a:pt x="63145" y="92018"/>
                    <a:pt x="63236" y="91472"/>
                  </a:cubicBezTo>
                  <a:cubicBezTo>
                    <a:pt x="57602" y="87750"/>
                    <a:pt x="52257" y="83594"/>
                    <a:pt x="47253" y="79053"/>
                  </a:cubicBezTo>
                  <a:cubicBezTo>
                    <a:pt x="42157" y="74450"/>
                    <a:pt x="37009" y="69143"/>
                    <a:pt x="31891" y="63009"/>
                  </a:cubicBezTo>
                  <a:lnTo>
                    <a:pt x="32498" y="57292"/>
                  </a:lnTo>
                  <a:cubicBezTo>
                    <a:pt x="32498" y="57292"/>
                    <a:pt x="38867" y="54039"/>
                    <a:pt x="39640" y="47314"/>
                  </a:cubicBezTo>
                  <a:cubicBezTo>
                    <a:pt x="39640" y="47314"/>
                    <a:pt x="43894" y="45228"/>
                    <a:pt x="44189" y="42613"/>
                  </a:cubicBezTo>
                  <a:cubicBezTo>
                    <a:pt x="44387" y="42931"/>
                    <a:pt x="44493" y="43287"/>
                    <a:pt x="44508" y="43666"/>
                  </a:cubicBezTo>
                  <a:cubicBezTo>
                    <a:pt x="44447" y="41210"/>
                    <a:pt x="40413" y="40596"/>
                    <a:pt x="40413" y="40596"/>
                  </a:cubicBezTo>
                  <a:lnTo>
                    <a:pt x="45911" y="35500"/>
                  </a:lnTo>
                  <a:cubicBezTo>
                    <a:pt x="47821" y="33688"/>
                    <a:pt x="47055" y="30352"/>
                    <a:pt x="44493" y="29791"/>
                  </a:cubicBezTo>
                  <a:cubicBezTo>
                    <a:pt x="43719" y="29626"/>
                    <a:pt x="42643" y="29373"/>
                    <a:pt x="41807" y="29373"/>
                  </a:cubicBezTo>
                  <a:cubicBezTo>
                    <a:pt x="41569" y="29373"/>
                    <a:pt x="41350" y="29394"/>
                    <a:pt x="41164" y="29442"/>
                  </a:cubicBezTo>
                  <a:cubicBezTo>
                    <a:pt x="40504" y="29617"/>
                    <a:pt x="39989" y="29761"/>
                    <a:pt x="39595" y="29890"/>
                  </a:cubicBezTo>
                  <a:cubicBezTo>
                    <a:pt x="38594" y="30200"/>
                    <a:pt x="38351" y="30360"/>
                    <a:pt x="38351" y="30360"/>
                  </a:cubicBezTo>
                  <a:cubicBezTo>
                    <a:pt x="38351" y="30360"/>
                    <a:pt x="38889" y="29806"/>
                    <a:pt x="39693" y="28919"/>
                  </a:cubicBezTo>
                  <a:cubicBezTo>
                    <a:pt x="41801" y="26591"/>
                    <a:pt x="45736" y="21936"/>
                    <a:pt x="46593" y="18713"/>
                  </a:cubicBezTo>
                  <a:cubicBezTo>
                    <a:pt x="47260" y="16219"/>
                    <a:pt x="45622" y="13595"/>
                    <a:pt x="44015" y="12716"/>
                  </a:cubicBezTo>
                  <a:cubicBezTo>
                    <a:pt x="43766" y="12581"/>
                    <a:pt x="43506" y="12522"/>
                    <a:pt x="43241" y="12522"/>
                  </a:cubicBezTo>
                  <a:cubicBezTo>
                    <a:pt x="42924" y="12522"/>
                    <a:pt x="42600" y="12606"/>
                    <a:pt x="42279" y="12746"/>
                  </a:cubicBezTo>
                  <a:cubicBezTo>
                    <a:pt x="41437" y="13110"/>
                    <a:pt x="40626" y="13868"/>
                    <a:pt x="40057" y="14543"/>
                  </a:cubicBezTo>
                  <a:cubicBezTo>
                    <a:pt x="36991" y="18210"/>
                    <a:pt x="29927" y="26449"/>
                    <a:pt x="28516" y="26449"/>
                  </a:cubicBezTo>
                  <a:cubicBezTo>
                    <a:pt x="28503" y="26449"/>
                    <a:pt x="28491" y="26449"/>
                    <a:pt x="28479" y="26447"/>
                  </a:cubicBezTo>
                  <a:cubicBezTo>
                    <a:pt x="26781" y="26273"/>
                    <a:pt x="35326" y="7719"/>
                    <a:pt x="36509" y="4694"/>
                  </a:cubicBezTo>
                  <a:cubicBezTo>
                    <a:pt x="37377" y="2465"/>
                    <a:pt x="36470" y="1"/>
                    <a:pt x="34382"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1" name="Google Shape;641;p47"/>
            <p:cNvSpPr/>
            <p:nvPr/>
          </p:nvSpPr>
          <p:spPr>
            <a:xfrm>
              <a:off x="6194923" y="2243682"/>
              <a:ext cx="267590" cy="1190738"/>
            </a:xfrm>
            <a:custGeom>
              <a:avLst/>
              <a:gdLst/>
              <a:ahLst/>
              <a:cxnLst/>
              <a:rect l="l" t="t" r="r" b="b"/>
              <a:pathLst>
                <a:path w="15787" h="70250" extrusionOk="0">
                  <a:moveTo>
                    <a:pt x="4337" y="0"/>
                  </a:moveTo>
                  <a:cubicBezTo>
                    <a:pt x="3852" y="38"/>
                    <a:pt x="3374" y="152"/>
                    <a:pt x="2927" y="319"/>
                  </a:cubicBezTo>
                  <a:cubicBezTo>
                    <a:pt x="1615" y="812"/>
                    <a:pt x="0" y="2040"/>
                    <a:pt x="903" y="5088"/>
                  </a:cubicBezTo>
                  <a:cubicBezTo>
                    <a:pt x="2321" y="9903"/>
                    <a:pt x="5854" y="11715"/>
                    <a:pt x="6150" y="11738"/>
                  </a:cubicBezTo>
                  <a:cubicBezTo>
                    <a:pt x="6150" y="11738"/>
                    <a:pt x="7658" y="11958"/>
                    <a:pt x="7840" y="12898"/>
                  </a:cubicBezTo>
                  <a:cubicBezTo>
                    <a:pt x="8030" y="13838"/>
                    <a:pt x="7469" y="20882"/>
                    <a:pt x="7469" y="20882"/>
                  </a:cubicBezTo>
                  <a:lnTo>
                    <a:pt x="6673" y="15332"/>
                  </a:lnTo>
                  <a:lnTo>
                    <a:pt x="6673" y="15332"/>
                  </a:lnTo>
                  <a:cubicBezTo>
                    <a:pt x="6680" y="15415"/>
                    <a:pt x="6680" y="15468"/>
                    <a:pt x="6680" y="15468"/>
                  </a:cubicBezTo>
                  <a:cubicBezTo>
                    <a:pt x="6680" y="15468"/>
                    <a:pt x="8788" y="33939"/>
                    <a:pt x="11639" y="42696"/>
                  </a:cubicBezTo>
                  <a:cubicBezTo>
                    <a:pt x="11950" y="53455"/>
                    <a:pt x="9372" y="63449"/>
                    <a:pt x="6991" y="70250"/>
                  </a:cubicBezTo>
                  <a:cubicBezTo>
                    <a:pt x="7401" y="69507"/>
                    <a:pt x="7772" y="68802"/>
                    <a:pt x="8098" y="68142"/>
                  </a:cubicBezTo>
                  <a:cubicBezTo>
                    <a:pt x="15787" y="52796"/>
                    <a:pt x="14611" y="33992"/>
                    <a:pt x="14611" y="33992"/>
                  </a:cubicBezTo>
                  <a:lnTo>
                    <a:pt x="14520" y="33946"/>
                  </a:lnTo>
                  <a:cubicBezTo>
                    <a:pt x="14475" y="33476"/>
                    <a:pt x="14414" y="33013"/>
                    <a:pt x="14323" y="32543"/>
                  </a:cubicBezTo>
                  <a:cubicBezTo>
                    <a:pt x="13406" y="27721"/>
                    <a:pt x="12905" y="13603"/>
                    <a:pt x="12655" y="10835"/>
                  </a:cubicBezTo>
                  <a:cubicBezTo>
                    <a:pt x="12405" y="8068"/>
                    <a:pt x="12033" y="5172"/>
                    <a:pt x="9524" y="3776"/>
                  </a:cubicBezTo>
                  <a:cubicBezTo>
                    <a:pt x="7022" y="2374"/>
                    <a:pt x="4337" y="0"/>
                    <a:pt x="4337" y="0"/>
                  </a:cubicBezTo>
                  <a:close/>
                </a:path>
              </a:pathLst>
            </a:custGeom>
            <a:solidFill>
              <a:srgbClr val="4F2A2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2" name="Google Shape;642;p47"/>
            <p:cNvSpPr/>
            <p:nvPr/>
          </p:nvSpPr>
          <p:spPr>
            <a:xfrm>
              <a:off x="5681355" y="2137134"/>
              <a:ext cx="119938" cy="129447"/>
            </a:xfrm>
            <a:custGeom>
              <a:avLst/>
              <a:gdLst/>
              <a:ahLst/>
              <a:cxnLst/>
              <a:rect l="l" t="t" r="r" b="b"/>
              <a:pathLst>
                <a:path w="7076" h="7637" extrusionOk="0">
                  <a:moveTo>
                    <a:pt x="1745" y="1"/>
                  </a:moveTo>
                  <a:cubicBezTo>
                    <a:pt x="1252" y="456"/>
                    <a:pt x="865" y="1146"/>
                    <a:pt x="683" y="2177"/>
                  </a:cubicBezTo>
                  <a:cubicBezTo>
                    <a:pt x="1" y="6188"/>
                    <a:pt x="6234" y="7484"/>
                    <a:pt x="7075" y="7636"/>
                  </a:cubicBezTo>
                  <a:cubicBezTo>
                    <a:pt x="5521" y="4944"/>
                    <a:pt x="3739" y="2389"/>
                    <a:pt x="1745" y="1"/>
                  </a:cubicBezTo>
                  <a:close/>
                </a:path>
              </a:pathLst>
            </a:custGeom>
            <a:solidFill>
              <a:srgbClr val="4F2A2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3" name="Google Shape;643;p47"/>
            <p:cNvSpPr/>
            <p:nvPr/>
          </p:nvSpPr>
          <p:spPr>
            <a:xfrm>
              <a:off x="5729815" y="3332499"/>
              <a:ext cx="12221" cy="6814"/>
            </a:xfrm>
            <a:custGeom>
              <a:avLst/>
              <a:gdLst/>
              <a:ahLst/>
              <a:cxnLst/>
              <a:rect l="l" t="t" r="r" b="b"/>
              <a:pathLst>
                <a:path w="721" h="402" extrusionOk="0">
                  <a:moveTo>
                    <a:pt x="721" y="0"/>
                  </a:moveTo>
                  <a:cubicBezTo>
                    <a:pt x="471" y="144"/>
                    <a:pt x="228" y="281"/>
                    <a:pt x="0" y="402"/>
                  </a:cubicBezTo>
                  <a:cubicBezTo>
                    <a:pt x="228" y="281"/>
                    <a:pt x="471" y="152"/>
                    <a:pt x="721" y="0"/>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4" name="Google Shape;644;p47"/>
            <p:cNvSpPr/>
            <p:nvPr/>
          </p:nvSpPr>
          <p:spPr>
            <a:xfrm>
              <a:off x="5752053" y="3317718"/>
              <a:ext cx="16204" cy="9136"/>
            </a:xfrm>
            <a:custGeom>
              <a:avLst/>
              <a:gdLst/>
              <a:ahLst/>
              <a:cxnLst/>
              <a:rect l="l" t="t" r="r" b="b"/>
              <a:pathLst>
                <a:path w="956" h="539" extrusionOk="0">
                  <a:moveTo>
                    <a:pt x="0" y="538"/>
                  </a:moveTo>
                  <a:cubicBezTo>
                    <a:pt x="296" y="372"/>
                    <a:pt x="614" y="190"/>
                    <a:pt x="956" y="0"/>
                  </a:cubicBezTo>
                  <a:cubicBezTo>
                    <a:pt x="614" y="190"/>
                    <a:pt x="296" y="372"/>
                    <a:pt x="0" y="538"/>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5" name="Google Shape;645;p47"/>
            <p:cNvSpPr/>
            <p:nvPr/>
          </p:nvSpPr>
          <p:spPr>
            <a:xfrm>
              <a:off x="5679694" y="3349330"/>
              <a:ext cx="7983" cy="136"/>
            </a:xfrm>
            <a:custGeom>
              <a:avLst/>
              <a:gdLst/>
              <a:ahLst/>
              <a:cxnLst/>
              <a:rect l="l" t="t" r="r" b="b"/>
              <a:pathLst>
                <a:path w="471" h="8" extrusionOk="0">
                  <a:moveTo>
                    <a:pt x="0" y="8"/>
                  </a:moveTo>
                  <a:cubicBezTo>
                    <a:pt x="152" y="0"/>
                    <a:pt x="304" y="0"/>
                    <a:pt x="470" y="0"/>
                  </a:cubicBezTo>
                  <a:cubicBezTo>
                    <a:pt x="304" y="0"/>
                    <a:pt x="152" y="0"/>
                    <a:pt x="0" y="8"/>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6" name="Google Shape;646;p47"/>
            <p:cNvSpPr/>
            <p:nvPr/>
          </p:nvSpPr>
          <p:spPr>
            <a:xfrm>
              <a:off x="5660150" y="3349720"/>
              <a:ext cx="15696" cy="4119"/>
            </a:xfrm>
            <a:custGeom>
              <a:avLst/>
              <a:gdLst/>
              <a:ahLst/>
              <a:cxnLst/>
              <a:rect l="l" t="t" r="r" b="b"/>
              <a:pathLst>
                <a:path w="926" h="243" extrusionOk="0">
                  <a:moveTo>
                    <a:pt x="1" y="243"/>
                  </a:moveTo>
                  <a:cubicBezTo>
                    <a:pt x="289" y="106"/>
                    <a:pt x="607" y="23"/>
                    <a:pt x="926" y="0"/>
                  </a:cubicBezTo>
                  <a:cubicBezTo>
                    <a:pt x="607" y="23"/>
                    <a:pt x="289" y="106"/>
                    <a:pt x="1" y="243"/>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7" name="Google Shape;647;p47"/>
            <p:cNvSpPr/>
            <p:nvPr/>
          </p:nvSpPr>
          <p:spPr>
            <a:xfrm>
              <a:off x="5633047" y="3353839"/>
              <a:ext cx="27103" cy="18645"/>
            </a:xfrm>
            <a:custGeom>
              <a:avLst/>
              <a:gdLst/>
              <a:ahLst/>
              <a:cxnLst/>
              <a:rect l="l" t="t" r="r" b="b"/>
              <a:pathLst>
                <a:path w="1599" h="1100" extrusionOk="0">
                  <a:moveTo>
                    <a:pt x="1599" y="0"/>
                  </a:moveTo>
                  <a:cubicBezTo>
                    <a:pt x="1174" y="190"/>
                    <a:pt x="674" y="523"/>
                    <a:pt x="0" y="1099"/>
                  </a:cubicBezTo>
                  <a:cubicBezTo>
                    <a:pt x="682" y="523"/>
                    <a:pt x="1174" y="190"/>
                    <a:pt x="1599" y="0"/>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8" name="Google Shape;648;p47"/>
            <p:cNvSpPr/>
            <p:nvPr/>
          </p:nvSpPr>
          <p:spPr>
            <a:xfrm>
              <a:off x="5775563" y="3283784"/>
              <a:ext cx="62223" cy="29968"/>
            </a:xfrm>
            <a:custGeom>
              <a:avLst/>
              <a:gdLst/>
              <a:ahLst/>
              <a:cxnLst/>
              <a:rect l="l" t="t" r="r" b="b"/>
              <a:pathLst>
                <a:path w="3671" h="1768" extrusionOk="0">
                  <a:moveTo>
                    <a:pt x="3670" y="0"/>
                  </a:moveTo>
                  <a:cubicBezTo>
                    <a:pt x="2412" y="516"/>
                    <a:pt x="1191" y="1100"/>
                    <a:pt x="1" y="1767"/>
                  </a:cubicBezTo>
                  <a:cubicBezTo>
                    <a:pt x="1191" y="1100"/>
                    <a:pt x="2412" y="516"/>
                    <a:pt x="3670" y="0"/>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49" name="Google Shape;649;p47"/>
            <p:cNvSpPr/>
            <p:nvPr/>
          </p:nvSpPr>
          <p:spPr>
            <a:xfrm>
              <a:off x="6022185" y="3858525"/>
              <a:ext cx="70326" cy="52189"/>
            </a:xfrm>
            <a:custGeom>
              <a:avLst/>
              <a:gdLst/>
              <a:ahLst/>
              <a:cxnLst/>
              <a:rect l="l" t="t" r="r" b="b"/>
              <a:pathLst>
                <a:path w="4149" h="3079" extrusionOk="0">
                  <a:moveTo>
                    <a:pt x="190" y="0"/>
                  </a:moveTo>
                  <a:lnTo>
                    <a:pt x="1" y="190"/>
                  </a:lnTo>
                  <a:cubicBezTo>
                    <a:pt x="1214" y="1319"/>
                    <a:pt x="2564" y="2290"/>
                    <a:pt x="4027" y="3079"/>
                  </a:cubicBezTo>
                  <a:lnTo>
                    <a:pt x="4148" y="2836"/>
                  </a:lnTo>
                  <a:cubicBezTo>
                    <a:pt x="2715" y="2070"/>
                    <a:pt x="1381" y="1115"/>
                    <a:pt x="190" y="0"/>
                  </a:cubicBezTo>
                  <a:close/>
                </a:path>
              </a:pathLst>
            </a:custGeom>
            <a:solidFill>
              <a:srgbClr val="C98F4A"/>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0" name="Google Shape;650;p47"/>
            <p:cNvSpPr/>
            <p:nvPr/>
          </p:nvSpPr>
          <p:spPr>
            <a:xfrm>
              <a:off x="5502600" y="3475591"/>
              <a:ext cx="393918" cy="24764"/>
            </a:xfrm>
            <a:custGeom>
              <a:avLst/>
              <a:gdLst/>
              <a:ahLst/>
              <a:cxnLst/>
              <a:rect l="l" t="t" r="r" b="b"/>
              <a:pathLst>
                <a:path w="23240" h="1461" extrusionOk="0">
                  <a:moveTo>
                    <a:pt x="17522" y="0"/>
                  </a:moveTo>
                  <a:cubicBezTo>
                    <a:pt x="11339" y="0"/>
                    <a:pt x="2104" y="168"/>
                    <a:pt x="0" y="1112"/>
                  </a:cubicBezTo>
                  <a:lnTo>
                    <a:pt x="152" y="1461"/>
                  </a:lnTo>
                  <a:cubicBezTo>
                    <a:pt x="2207" y="544"/>
                    <a:pt x="11629" y="387"/>
                    <a:pt x="17782" y="387"/>
                  </a:cubicBezTo>
                  <a:cubicBezTo>
                    <a:pt x="20891" y="387"/>
                    <a:pt x="23166" y="427"/>
                    <a:pt x="23232" y="429"/>
                  </a:cubicBezTo>
                  <a:lnTo>
                    <a:pt x="23240" y="50"/>
                  </a:lnTo>
                  <a:cubicBezTo>
                    <a:pt x="22966" y="43"/>
                    <a:pt x="20629" y="0"/>
                    <a:pt x="17522" y="0"/>
                  </a:cubicBezTo>
                  <a:close/>
                </a:path>
              </a:pathLst>
            </a:custGeom>
            <a:solidFill>
              <a:srgbClr val="C98F4A"/>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1" name="Google Shape;651;p47"/>
            <p:cNvSpPr/>
            <p:nvPr/>
          </p:nvSpPr>
          <p:spPr>
            <a:xfrm>
              <a:off x="5309811" y="3631039"/>
              <a:ext cx="385697" cy="136888"/>
            </a:xfrm>
            <a:custGeom>
              <a:avLst/>
              <a:gdLst/>
              <a:ahLst/>
              <a:cxnLst/>
              <a:rect l="l" t="t" r="r" b="b"/>
              <a:pathLst>
                <a:path w="22755" h="8076" extrusionOk="0">
                  <a:moveTo>
                    <a:pt x="22710" y="1"/>
                  </a:moveTo>
                  <a:cubicBezTo>
                    <a:pt x="21921" y="99"/>
                    <a:pt x="3382" y="2374"/>
                    <a:pt x="1707" y="3860"/>
                  </a:cubicBezTo>
                  <a:cubicBezTo>
                    <a:pt x="1" y="5361"/>
                    <a:pt x="175" y="7962"/>
                    <a:pt x="190" y="8076"/>
                  </a:cubicBezTo>
                  <a:lnTo>
                    <a:pt x="569" y="8045"/>
                  </a:lnTo>
                  <a:cubicBezTo>
                    <a:pt x="569" y="8015"/>
                    <a:pt x="395" y="5520"/>
                    <a:pt x="1957" y="4141"/>
                  </a:cubicBezTo>
                  <a:cubicBezTo>
                    <a:pt x="3231" y="3018"/>
                    <a:pt x="16121" y="1191"/>
                    <a:pt x="22755" y="380"/>
                  </a:cubicBezTo>
                  <a:lnTo>
                    <a:pt x="22710" y="1"/>
                  </a:lnTo>
                  <a:close/>
                </a:path>
              </a:pathLst>
            </a:custGeom>
            <a:solidFill>
              <a:srgbClr val="C98F4A"/>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2" name="Google Shape;652;p47"/>
            <p:cNvSpPr/>
            <p:nvPr/>
          </p:nvSpPr>
          <p:spPr>
            <a:xfrm>
              <a:off x="5620436" y="3260665"/>
              <a:ext cx="383528" cy="134041"/>
            </a:xfrm>
            <a:custGeom>
              <a:avLst/>
              <a:gdLst/>
              <a:ahLst/>
              <a:cxnLst/>
              <a:rect l="l" t="t" r="r" b="b"/>
              <a:pathLst>
                <a:path w="22627" h="7908" extrusionOk="0">
                  <a:moveTo>
                    <a:pt x="19231" y="0"/>
                  </a:moveTo>
                  <a:cubicBezTo>
                    <a:pt x="16950" y="0"/>
                    <a:pt x="14772" y="585"/>
                    <a:pt x="12830" y="1364"/>
                  </a:cubicBezTo>
                  <a:cubicBezTo>
                    <a:pt x="11571" y="1872"/>
                    <a:pt x="10343" y="2464"/>
                    <a:pt x="9160" y="3131"/>
                  </a:cubicBezTo>
                  <a:cubicBezTo>
                    <a:pt x="9009" y="3207"/>
                    <a:pt x="8865" y="3290"/>
                    <a:pt x="8721" y="3366"/>
                  </a:cubicBezTo>
                  <a:cubicBezTo>
                    <a:pt x="8387" y="3556"/>
                    <a:pt x="8068" y="3738"/>
                    <a:pt x="7765" y="3904"/>
                  </a:cubicBezTo>
                  <a:lnTo>
                    <a:pt x="7181" y="4238"/>
                  </a:lnTo>
                  <a:cubicBezTo>
                    <a:pt x="6924" y="4382"/>
                    <a:pt x="6681" y="4526"/>
                    <a:pt x="6461" y="4640"/>
                  </a:cubicBezTo>
                  <a:cubicBezTo>
                    <a:pt x="5908" y="4936"/>
                    <a:pt x="5468" y="5133"/>
                    <a:pt x="5164" y="5171"/>
                  </a:cubicBezTo>
                  <a:cubicBezTo>
                    <a:pt x="4820" y="5210"/>
                    <a:pt x="4476" y="5233"/>
                    <a:pt x="4127" y="5233"/>
                  </a:cubicBezTo>
                  <a:cubicBezTo>
                    <a:pt x="4076" y="5233"/>
                    <a:pt x="4025" y="5232"/>
                    <a:pt x="3974" y="5231"/>
                  </a:cubicBezTo>
                  <a:cubicBezTo>
                    <a:pt x="3807" y="5231"/>
                    <a:pt x="3648" y="5231"/>
                    <a:pt x="3504" y="5239"/>
                  </a:cubicBezTo>
                  <a:cubicBezTo>
                    <a:pt x="3428" y="5239"/>
                    <a:pt x="3352" y="5247"/>
                    <a:pt x="3277" y="5254"/>
                  </a:cubicBezTo>
                  <a:cubicBezTo>
                    <a:pt x="2958" y="5277"/>
                    <a:pt x="2640" y="5360"/>
                    <a:pt x="2351" y="5497"/>
                  </a:cubicBezTo>
                  <a:cubicBezTo>
                    <a:pt x="1927" y="5686"/>
                    <a:pt x="1426" y="6020"/>
                    <a:pt x="752" y="6596"/>
                  </a:cubicBezTo>
                  <a:cubicBezTo>
                    <a:pt x="645" y="6680"/>
                    <a:pt x="554" y="6778"/>
                    <a:pt x="471" y="6877"/>
                  </a:cubicBezTo>
                  <a:cubicBezTo>
                    <a:pt x="464" y="6892"/>
                    <a:pt x="456" y="6899"/>
                    <a:pt x="448" y="6907"/>
                  </a:cubicBezTo>
                  <a:cubicBezTo>
                    <a:pt x="213" y="7195"/>
                    <a:pt x="54" y="7544"/>
                    <a:pt x="1" y="7908"/>
                  </a:cubicBezTo>
                  <a:cubicBezTo>
                    <a:pt x="828" y="7142"/>
                    <a:pt x="2148" y="6924"/>
                    <a:pt x="3385" y="6924"/>
                  </a:cubicBezTo>
                  <a:cubicBezTo>
                    <a:pt x="5027" y="6924"/>
                    <a:pt x="6522" y="7309"/>
                    <a:pt x="6522" y="7309"/>
                  </a:cubicBezTo>
                  <a:cubicBezTo>
                    <a:pt x="9386" y="4663"/>
                    <a:pt x="12909" y="4103"/>
                    <a:pt x="15377" y="4103"/>
                  </a:cubicBezTo>
                  <a:cubicBezTo>
                    <a:pt x="17189" y="4103"/>
                    <a:pt x="18433" y="4405"/>
                    <a:pt x="18433" y="4405"/>
                  </a:cubicBezTo>
                  <a:lnTo>
                    <a:pt x="22626" y="462"/>
                  </a:lnTo>
                  <a:cubicBezTo>
                    <a:pt x="21481" y="139"/>
                    <a:pt x="20344" y="0"/>
                    <a:pt x="1923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3" name="Google Shape;653;p47"/>
            <p:cNvSpPr/>
            <p:nvPr/>
          </p:nvSpPr>
          <p:spPr>
            <a:xfrm>
              <a:off x="5237468" y="1198595"/>
              <a:ext cx="1160007" cy="2868262"/>
            </a:xfrm>
            <a:custGeom>
              <a:avLst/>
              <a:gdLst/>
              <a:ahLst/>
              <a:cxnLst/>
              <a:rect l="l" t="t" r="r" b="b"/>
              <a:pathLst>
                <a:path w="68437" h="169219" extrusionOk="0">
                  <a:moveTo>
                    <a:pt x="41816" y="121656"/>
                  </a:moveTo>
                  <a:cubicBezTo>
                    <a:pt x="39544" y="121656"/>
                    <a:pt x="37374" y="122235"/>
                    <a:pt x="35432" y="123007"/>
                  </a:cubicBezTo>
                  <a:lnTo>
                    <a:pt x="35432" y="123007"/>
                  </a:lnTo>
                  <a:cubicBezTo>
                    <a:pt x="36170" y="122714"/>
                    <a:pt x="36931" y="122458"/>
                    <a:pt x="37699" y="122247"/>
                  </a:cubicBezTo>
                  <a:cubicBezTo>
                    <a:pt x="39011" y="121885"/>
                    <a:pt x="40394" y="121657"/>
                    <a:pt x="41819" y="121657"/>
                  </a:cubicBezTo>
                  <a:cubicBezTo>
                    <a:pt x="42930" y="121657"/>
                    <a:pt x="44066" y="121796"/>
                    <a:pt x="45213" y="122118"/>
                  </a:cubicBezTo>
                  <a:cubicBezTo>
                    <a:pt x="44066" y="121795"/>
                    <a:pt x="42929" y="121656"/>
                    <a:pt x="41816" y="121656"/>
                  </a:cubicBezTo>
                  <a:close/>
                  <a:moveTo>
                    <a:pt x="35432" y="123007"/>
                  </a:moveTo>
                  <a:cubicBezTo>
                    <a:pt x="35427" y="123009"/>
                    <a:pt x="35422" y="123011"/>
                    <a:pt x="35416" y="123013"/>
                  </a:cubicBezTo>
                  <a:cubicBezTo>
                    <a:pt x="35422" y="123011"/>
                    <a:pt x="35427" y="123009"/>
                    <a:pt x="35432" y="123007"/>
                  </a:cubicBezTo>
                  <a:close/>
                  <a:moveTo>
                    <a:pt x="33257" y="134330"/>
                  </a:moveTo>
                  <a:cubicBezTo>
                    <a:pt x="36318" y="134330"/>
                    <a:pt x="38610" y="134371"/>
                    <a:pt x="38882" y="134379"/>
                  </a:cubicBezTo>
                  <a:lnTo>
                    <a:pt x="38874" y="134758"/>
                  </a:lnTo>
                  <a:cubicBezTo>
                    <a:pt x="38808" y="134758"/>
                    <a:pt x="36533" y="134718"/>
                    <a:pt x="33423" y="134718"/>
                  </a:cubicBezTo>
                  <a:cubicBezTo>
                    <a:pt x="27270" y="134718"/>
                    <a:pt x="17849" y="134872"/>
                    <a:pt x="15794" y="135789"/>
                  </a:cubicBezTo>
                  <a:lnTo>
                    <a:pt x="15635" y="135440"/>
                  </a:lnTo>
                  <a:cubicBezTo>
                    <a:pt x="17755" y="134497"/>
                    <a:pt x="27074" y="134330"/>
                    <a:pt x="33257" y="134330"/>
                  </a:cubicBezTo>
                  <a:close/>
                  <a:moveTo>
                    <a:pt x="26978" y="143508"/>
                  </a:moveTo>
                  <a:lnTo>
                    <a:pt x="27023" y="143887"/>
                  </a:lnTo>
                  <a:cubicBezTo>
                    <a:pt x="20389" y="144698"/>
                    <a:pt x="7499" y="146525"/>
                    <a:pt x="6225" y="147648"/>
                  </a:cubicBezTo>
                  <a:cubicBezTo>
                    <a:pt x="4663" y="149027"/>
                    <a:pt x="4830" y="151522"/>
                    <a:pt x="4830" y="151552"/>
                  </a:cubicBezTo>
                  <a:lnTo>
                    <a:pt x="4451" y="151583"/>
                  </a:lnTo>
                  <a:cubicBezTo>
                    <a:pt x="4443" y="151469"/>
                    <a:pt x="4261" y="148868"/>
                    <a:pt x="5967" y="147367"/>
                  </a:cubicBezTo>
                  <a:cubicBezTo>
                    <a:pt x="7650" y="145881"/>
                    <a:pt x="26189" y="143606"/>
                    <a:pt x="26978" y="143508"/>
                  </a:cubicBezTo>
                  <a:close/>
                  <a:moveTo>
                    <a:pt x="46486" y="156928"/>
                  </a:moveTo>
                  <a:cubicBezTo>
                    <a:pt x="47677" y="158043"/>
                    <a:pt x="49004" y="158998"/>
                    <a:pt x="50444" y="159772"/>
                  </a:cubicBezTo>
                  <a:lnTo>
                    <a:pt x="50315" y="160007"/>
                  </a:lnTo>
                  <a:cubicBezTo>
                    <a:pt x="48860" y="159218"/>
                    <a:pt x="47503" y="158247"/>
                    <a:pt x="46297" y="157118"/>
                  </a:cubicBezTo>
                  <a:lnTo>
                    <a:pt x="46486" y="156928"/>
                  </a:lnTo>
                  <a:close/>
                  <a:moveTo>
                    <a:pt x="2547" y="1"/>
                  </a:moveTo>
                  <a:cubicBezTo>
                    <a:pt x="1403" y="1"/>
                    <a:pt x="267" y="347"/>
                    <a:pt x="159" y="1834"/>
                  </a:cubicBezTo>
                  <a:cubicBezTo>
                    <a:pt x="0" y="3934"/>
                    <a:pt x="22997" y="28349"/>
                    <a:pt x="24165" y="35256"/>
                  </a:cubicBezTo>
                  <a:cubicBezTo>
                    <a:pt x="24647" y="38115"/>
                    <a:pt x="23363" y="39358"/>
                    <a:pt x="21792" y="39358"/>
                  </a:cubicBezTo>
                  <a:cubicBezTo>
                    <a:pt x="20772" y="39358"/>
                    <a:pt x="19630" y="38834"/>
                    <a:pt x="18774" y="37887"/>
                  </a:cubicBezTo>
                  <a:cubicBezTo>
                    <a:pt x="16684" y="35587"/>
                    <a:pt x="4883" y="20910"/>
                    <a:pt x="3065" y="20910"/>
                  </a:cubicBezTo>
                  <a:cubicBezTo>
                    <a:pt x="2983" y="20910"/>
                    <a:pt x="2921" y="20939"/>
                    <a:pt x="2881" y="21002"/>
                  </a:cubicBezTo>
                  <a:cubicBezTo>
                    <a:pt x="2229" y="22018"/>
                    <a:pt x="5725" y="30532"/>
                    <a:pt x="7810" y="35393"/>
                  </a:cubicBezTo>
                  <a:cubicBezTo>
                    <a:pt x="11487" y="37811"/>
                    <a:pt x="21533" y="47759"/>
                    <a:pt x="27940" y="55372"/>
                  </a:cubicBezTo>
                  <a:cubicBezTo>
                    <a:pt x="29935" y="57760"/>
                    <a:pt x="31716" y="60315"/>
                    <a:pt x="33263" y="63007"/>
                  </a:cubicBezTo>
                  <a:cubicBezTo>
                    <a:pt x="33885" y="64076"/>
                    <a:pt x="34499" y="65198"/>
                    <a:pt x="35098" y="66389"/>
                  </a:cubicBezTo>
                  <a:cubicBezTo>
                    <a:pt x="35379" y="66495"/>
                    <a:pt x="35561" y="66662"/>
                    <a:pt x="35568" y="66889"/>
                  </a:cubicBezTo>
                  <a:cubicBezTo>
                    <a:pt x="35621" y="67898"/>
                    <a:pt x="39632" y="69899"/>
                    <a:pt x="39632" y="69899"/>
                  </a:cubicBezTo>
                  <a:cubicBezTo>
                    <a:pt x="41050" y="72424"/>
                    <a:pt x="39640" y="74380"/>
                    <a:pt x="38791" y="74820"/>
                  </a:cubicBezTo>
                  <a:cubicBezTo>
                    <a:pt x="41914" y="75237"/>
                    <a:pt x="40739" y="78687"/>
                    <a:pt x="40739" y="78687"/>
                  </a:cubicBezTo>
                  <a:cubicBezTo>
                    <a:pt x="40701" y="79089"/>
                    <a:pt x="40550" y="79468"/>
                    <a:pt x="40299" y="79779"/>
                  </a:cubicBezTo>
                  <a:cubicBezTo>
                    <a:pt x="41194" y="82812"/>
                    <a:pt x="41998" y="86110"/>
                    <a:pt x="42688" y="89681"/>
                  </a:cubicBezTo>
                  <a:cubicBezTo>
                    <a:pt x="44401" y="98621"/>
                    <a:pt x="45402" y="109319"/>
                    <a:pt x="45213" y="122118"/>
                  </a:cubicBezTo>
                  <a:lnTo>
                    <a:pt x="41027" y="126061"/>
                  </a:lnTo>
                  <a:cubicBezTo>
                    <a:pt x="41027" y="126061"/>
                    <a:pt x="39783" y="125759"/>
                    <a:pt x="37971" y="125759"/>
                  </a:cubicBezTo>
                  <a:cubicBezTo>
                    <a:pt x="35501" y="125759"/>
                    <a:pt x="31977" y="126319"/>
                    <a:pt x="29108" y="128965"/>
                  </a:cubicBezTo>
                  <a:cubicBezTo>
                    <a:pt x="29108" y="128965"/>
                    <a:pt x="27613" y="128577"/>
                    <a:pt x="25970" y="128577"/>
                  </a:cubicBezTo>
                  <a:cubicBezTo>
                    <a:pt x="24735" y="128577"/>
                    <a:pt x="23417" y="128796"/>
                    <a:pt x="22587" y="129564"/>
                  </a:cubicBezTo>
                  <a:cubicBezTo>
                    <a:pt x="22648" y="129200"/>
                    <a:pt x="22800" y="128851"/>
                    <a:pt x="23035" y="128563"/>
                  </a:cubicBezTo>
                  <a:lnTo>
                    <a:pt x="23035" y="128563"/>
                  </a:lnTo>
                  <a:cubicBezTo>
                    <a:pt x="21480" y="130459"/>
                    <a:pt x="24134" y="133560"/>
                    <a:pt x="24134" y="133560"/>
                  </a:cubicBezTo>
                  <a:lnTo>
                    <a:pt x="16643" y="133833"/>
                  </a:lnTo>
                  <a:cubicBezTo>
                    <a:pt x="14020" y="133962"/>
                    <a:pt x="12420" y="136994"/>
                    <a:pt x="14004" y="139087"/>
                  </a:cubicBezTo>
                  <a:cubicBezTo>
                    <a:pt x="14611" y="139898"/>
                    <a:pt x="15521" y="141142"/>
                    <a:pt x="16294" y="141521"/>
                  </a:cubicBezTo>
                  <a:cubicBezTo>
                    <a:pt x="18470" y="142598"/>
                    <a:pt x="19024" y="142658"/>
                    <a:pt x="19024" y="142658"/>
                  </a:cubicBezTo>
                  <a:cubicBezTo>
                    <a:pt x="19024" y="142658"/>
                    <a:pt x="8985" y="143515"/>
                    <a:pt x="5186" y="146116"/>
                  </a:cubicBezTo>
                  <a:cubicBezTo>
                    <a:pt x="3056" y="147579"/>
                    <a:pt x="2593" y="150635"/>
                    <a:pt x="3238" y="152349"/>
                  </a:cubicBezTo>
                  <a:cubicBezTo>
                    <a:pt x="3564" y="153205"/>
                    <a:pt x="4511" y="153554"/>
                    <a:pt x="5535" y="153637"/>
                  </a:cubicBezTo>
                  <a:cubicBezTo>
                    <a:pt x="5707" y="153648"/>
                    <a:pt x="5880" y="153653"/>
                    <a:pt x="6053" y="153653"/>
                  </a:cubicBezTo>
                  <a:cubicBezTo>
                    <a:pt x="6512" y="153653"/>
                    <a:pt x="6973" y="153616"/>
                    <a:pt x="7431" y="153539"/>
                  </a:cubicBezTo>
                  <a:cubicBezTo>
                    <a:pt x="11173" y="152926"/>
                    <a:pt x="18672" y="151772"/>
                    <a:pt x="22169" y="151772"/>
                  </a:cubicBezTo>
                  <a:cubicBezTo>
                    <a:pt x="23128" y="151772"/>
                    <a:pt x="23787" y="151859"/>
                    <a:pt x="23983" y="152068"/>
                  </a:cubicBezTo>
                  <a:cubicBezTo>
                    <a:pt x="25158" y="153311"/>
                    <a:pt x="6581" y="161804"/>
                    <a:pt x="3715" y="163328"/>
                  </a:cubicBezTo>
                  <a:cubicBezTo>
                    <a:pt x="857" y="164852"/>
                    <a:pt x="182" y="168817"/>
                    <a:pt x="4951" y="169204"/>
                  </a:cubicBezTo>
                  <a:cubicBezTo>
                    <a:pt x="5071" y="169214"/>
                    <a:pt x="5197" y="169218"/>
                    <a:pt x="5329" y="169218"/>
                  </a:cubicBezTo>
                  <a:cubicBezTo>
                    <a:pt x="12768" y="169218"/>
                    <a:pt x="40126" y="154103"/>
                    <a:pt x="43081" y="154103"/>
                  </a:cubicBezTo>
                  <a:cubicBezTo>
                    <a:pt x="43143" y="154103"/>
                    <a:pt x="43194" y="154109"/>
                    <a:pt x="43234" y="154123"/>
                  </a:cubicBezTo>
                  <a:cubicBezTo>
                    <a:pt x="45228" y="154782"/>
                    <a:pt x="44523" y="156868"/>
                    <a:pt x="43984" y="158156"/>
                  </a:cubicBezTo>
                  <a:cubicBezTo>
                    <a:pt x="43780" y="158642"/>
                    <a:pt x="44470" y="159226"/>
                    <a:pt x="45546" y="159726"/>
                  </a:cubicBezTo>
                  <a:cubicBezTo>
                    <a:pt x="46992" y="160405"/>
                    <a:pt x="49147" y="160944"/>
                    <a:pt x="50781" y="160944"/>
                  </a:cubicBezTo>
                  <a:cubicBezTo>
                    <a:pt x="51153" y="160944"/>
                    <a:pt x="51498" y="160916"/>
                    <a:pt x="51802" y="160856"/>
                  </a:cubicBezTo>
                  <a:cubicBezTo>
                    <a:pt x="54433" y="160333"/>
                    <a:pt x="59748" y="140869"/>
                    <a:pt x="59748" y="140869"/>
                  </a:cubicBezTo>
                  <a:cubicBezTo>
                    <a:pt x="59748" y="140869"/>
                    <a:pt x="61552" y="137434"/>
                    <a:pt x="63486" y="131899"/>
                  </a:cubicBezTo>
                  <a:cubicBezTo>
                    <a:pt x="65859" y="125106"/>
                    <a:pt x="68437" y="115112"/>
                    <a:pt x="68126" y="104353"/>
                  </a:cubicBezTo>
                  <a:cubicBezTo>
                    <a:pt x="65275" y="95596"/>
                    <a:pt x="63167" y="77125"/>
                    <a:pt x="63167" y="77125"/>
                  </a:cubicBezTo>
                  <a:cubicBezTo>
                    <a:pt x="63167" y="77125"/>
                    <a:pt x="63167" y="77072"/>
                    <a:pt x="63160" y="76989"/>
                  </a:cubicBezTo>
                  <a:lnTo>
                    <a:pt x="62644" y="73395"/>
                  </a:lnTo>
                  <a:cubicBezTo>
                    <a:pt x="62348" y="73372"/>
                    <a:pt x="58815" y="71560"/>
                    <a:pt x="57397" y="66745"/>
                  </a:cubicBezTo>
                  <a:cubicBezTo>
                    <a:pt x="56495" y="63697"/>
                    <a:pt x="58110" y="62469"/>
                    <a:pt x="59414" y="61976"/>
                  </a:cubicBezTo>
                  <a:cubicBezTo>
                    <a:pt x="56609" y="53666"/>
                    <a:pt x="42741" y="18590"/>
                    <a:pt x="3882" y="120"/>
                  </a:cubicBezTo>
                  <a:cubicBezTo>
                    <a:pt x="3482" y="59"/>
                    <a:pt x="3014" y="1"/>
                    <a:pt x="2547"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4" name="Google Shape;654;p47"/>
            <p:cNvSpPr/>
            <p:nvPr/>
          </p:nvSpPr>
          <p:spPr>
            <a:xfrm>
              <a:off x="4195687" y="1485678"/>
              <a:ext cx="22510" cy="14797"/>
            </a:xfrm>
            <a:custGeom>
              <a:avLst/>
              <a:gdLst/>
              <a:ahLst/>
              <a:cxnLst/>
              <a:rect l="l" t="t" r="r" b="b"/>
              <a:pathLst>
                <a:path w="1328" h="873" extrusionOk="0">
                  <a:moveTo>
                    <a:pt x="1328" y="1"/>
                  </a:moveTo>
                  <a:cubicBezTo>
                    <a:pt x="880" y="190"/>
                    <a:pt x="448" y="380"/>
                    <a:pt x="16" y="577"/>
                  </a:cubicBezTo>
                  <a:lnTo>
                    <a:pt x="1" y="872"/>
                  </a:lnTo>
                  <a:lnTo>
                    <a:pt x="1" y="872"/>
                  </a:lnTo>
                  <a:cubicBezTo>
                    <a:pt x="418" y="546"/>
                    <a:pt x="865" y="258"/>
                    <a:pt x="1328" y="1"/>
                  </a:cubicBez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5" name="Google Shape;655;p47"/>
            <p:cNvSpPr/>
            <p:nvPr/>
          </p:nvSpPr>
          <p:spPr>
            <a:xfrm>
              <a:off x="4705916" y="1330043"/>
              <a:ext cx="17" cy="17"/>
            </a:xfrm>
            <a:custGeom>
              <a:avLst/>
              <a:gdLst/>
              <a:ahLst/>
              <a:cxnLst/>
              <a:rect l="l" t="t" r="r" b="b"/>
              <a:pathLst>
                <a:path w="1" h="1" extrusionOk="0">
                  <a:moveTo>
                    <a:pt x="0" y="0"/>
                  </a:moveTo>
                  <a:lnTo>
                    <a:pt x="0" y="0"/>
                  </a:lnTo>
                  <a:close/>
                </a:path>
              </a:pathLst>
            </a:custGeom>
            <a:solidFill>
              <a:srgbClr val="EAA656"/>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6" name="Google Shape;656;p47"/>
            <p:cNvSpPr/>
            <p:nvPr/>
          </p:nvSpPr>
          <p:spPr>
            <a:xfrm>
              <a:off x="4299014" y="1329907"/>
              <a:ext cx="471685" cy="169669"/>
            </a:xfrm>
            <a:custGeom>
              <a:avLst/>
              <a:gdLst/>
              <a:ahLst/>
              <a:cxnLst/>
              <a:rect l="l" t="t" r="r" b="b"/>
              <a:pathLst>
                <a:path w="27828" h="10010" extrusionOk="0">
                  <a:moveTo>
                    <a:pt x="24006" y="1"/>
                  </a:moveTo>
                  <a:lnTo>
                    <a:pt x="24006" y="1"/>
                  </a:lnTo>
                  <a:cubicBezTo>
                    <a:pt x="14953" y="2063"/>
                    <a:pt x="6999" y="4520"/>
                    <a:pt x="1" y="7234"/>
                  </a:cubicBezTo>
                  <a:cubicBezTo>
                    <a:pt x="2258" y="6588"/>
                    <a:pt x="5155" y="6088"/>
                    <a:pt x="8719" y="6088"/>
                  </a:cubicBezTo>
                  <a:cubicBezTo>
                    <a:pt x="12886" y="6088"/>
                    <a:pt x="17965" y="6772"/>
                    <a:pt x="23999" y="8705"/>
                  </a:cubicBezTo>
                  <a:cubicBezTo>
                    <a:pt x="25219" y="9100"/>
                    <a:pt x="26501" y="9539"/>
                    <a:pt x="27828" y="10009"/>
                  </a:cubicBezTo>
                  <a:lnTo>
                    <a:pt x="27668" y="9812"/>
                  </a:lnTo>
                  <a:cubicBezTo>
                    <a:pt x="27320" y="9350"/>
                    <a:pt x="26971" y="8864"/>
                    <a:pt x="26637" y="8356"/>
                  </a:cubicBezTo>
                  <a:cubicBezTo>
                    <a:pt x="26417" y="8015"/>
                    <a:pt x="26205" y="7674"/>
                    <a:pt x="26008" y="7310"/>
                  </a:cubicBezTo>
                  <a:cubicBezTo>
                    <a:pt x="24795" y="5187"/>
                    <a:pt x="23930" y="2738"/>
                    <a:pt x="2400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7" name="Google Shape;657;p47"/>
            <p:cNvSpPr/>
            <p:nvPr/>
          </p:nvSpPr>
          <p:spPr>
            <a:xfrm>
              <a:off x="3660152" y="1761471"/>
              <a:ext cx="141651" cy="143244"/>
            </a:xfrm>
            <a:custGeom>
              <a:avLst/>
              <a:gdLst/>
              <a:ahLst/>
              <a:cxnLst/>
              <a:rect l="l" t="t" r="r" b="b"/>
              <a:pathLst>
                <a:path w="8357" h="8451" extrusionOk="0">
                  <a:moveTo>
                    <a:pt x="6317" y="1"/>
                  </a:moveTo>
                  <a:lnTo>
                    <a:pt x="6317" y="1"/>
                  </a:lnTo>
                  <a:cubicBezTo>
                    <a:pt x="4088" y="1942"/>
                    <a:pt x="1972" y="4020"/>
                    <a:pt x="1" y="6218"/>
                  </a:cubicBezTo>
                  <a:cubicBezTo>
                    <a:pt x="419" y="7245"/>
                    <a:pt x="1280" y="8450"/>
                    <a:pt x="2980" y="8450"/>
                  </a:cubicBezTo>
                  <a:cubicBezTo>
                    <a:pt x="3378" y="8450"/>
                    <a:pt x="3821" y="8385"/>
                    <a:pt x="4315" y="8235"/>
                  </a:cubicBezTo>
                  <a:cubicBezTo>
                    <a:pt x="8356" y="7007"/>
                    <a:pt x="6430" y="388"/>
                    <a:pt x="6317"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8" name="Google Shape;658;p47"/>
            <p:cNvSpPr/>
            <p:nvPr/>
          </p:nvSpPr>
          <p:spPr>
            <a:xfrm>
              <a:off x="4776072" y="1506373"/>
              <a:ext cx="11458" cy="13763"/>
            </a:xfrm>
            <a:custGeom>
              <a:avLst/>
              <a:gdLst/>
              <a:ahLst/>
              <a:cxnLst/>
              <a:rect l="l" t="t" r="r" b="b"/>
              <a:pathLst>
                <a:path w="676" h="812" extrusionOk="0">
                  <a:moveTo>
                    <a:pt x="676" y="812"/>
                  </a:moveTo>
                  <a:cubicBezTo>
                    <a:pt x="448" y="546"/>
                    <a:pt x="228" y="281"/>
                    <a:pt x="1" y="0"/>
                  </a:cubicBezTo>
                  <a:cubicBezTo>
                    <a:pt x="228" y="281"/>
                    <a:pt x="448" y="546"/>
                    <a:pt x="676" y="812"/>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9" name="Google Shape;659;p47"/>
            <p:cNvSpPr/>
            <p:nvPr/>
          </p:nvSpPr>
          <p:spPr>
            <a:xfrm>
              <a:off x="4815142" y="1550325"/>
              <a:ext cx="11340" cy="11831"/>
            </a:xfrm>
            <a:custGeom>
              <a:avLst/>
              <a:gdLst/>
              <a:ahLst/>
              <a:cxnLst/>
              <a:rect l="l" t="t" r="r" b="b"/>
              <a:pathLst>
                <a:path w="669" h="698" extrusionOk="0">
                  <a:moveTo>
                    <a:pt x="668" y="698"/>
                  </a:moveTo>
                  <a:cubicBezTo>
                    <a:pt x="456" y="478"/>
                    <a:pt x="236" y="243"/>
                    <a:pt x="1" y="0"/>
                  </a:cubicBezTo>
                  <a:cubicBezTo>
                    <a:pt x="236" y="243"/>
                    <a:pt x="456" y="478"/>
                    <a:pt x="668" y="698"/>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0" name="Google Shape;660;p47"/>
            <p:cNvSpPr/>
            <p:nvPr/>
          </p:nvSpPr>
          <p:spPr>
            <a:xfrm>
              <a:off x="4884942" y="1654296"/>
              <a:ext cx="18391" cy="13119"/>
            </a:xfrm>
            <a:custGeom>
              <a:avLst/>
              <a:gdLst/>
              <a:ahLst/>
              <a:cxnLst/>
              <a:rect l="l" t="t" r="r" b="b"/>
              <a:pathLst>
                <a:path w="1085" h="774" extrusionOk="0">
                  <a:moveTo>
                    <a:pt x="0" y="0"/>
                  </a:moveTo>
                  <a:cubicBezTo>
                    <a:pt x="205" y="175"/>
                    <a:pt x="455" y="364"/>
                    <a:pt x="743" y="569"/>
                  </a:cubicBezTo>
                  <a:cubicBezTo>
                    <a:pt x="849" y="645"/>
                    <a:pt x="963" y="713"/>
                    <a:pt x="1084" y="774"/>
                  </a:cubicBezTo>
                  <a:cubicBezTo>
                    <a:pt x="963" y="713"/>
                    <a:pt x="849" y="645"/>
                    <a:pt x="743" y="569"/>
                  </a:cubicBezTo>
                  <a:cubicBezTo>
                    <a:pt x="455" y="364"/>
                    <a:pt x="205" y="175"/>
                    <a:pt x="0" y="0"/>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1" name="Google Shape;661;p47"/>
            <p:cNvSpPr/>
            <p:nvPr/>
          </p:nvSpPr>
          <p:spPr>
            <a:xfrm>
              <a:off x="4876060" y="1646075"/>
              <a:ext cx="8899" cy="8238"/>
            </a:xfrm>
            <a:custGeom>
              <a:avLst/>
              <a:gdLst/>
              <a:ahLst/>
              <a:cxnLst/>
              <a:rect l="l" t="t" r="r" b="b"/>
              <a:pathLst>
                <a:path w="525" h="486" extrusionOk="0">
                  <a:moveTo>
                    <a:pt x="524" y="485"/>
                  </a:moveTo>
                  <a:cubicBezTo>
                    <a:pt x="335" y="334"/>
                    <a:pt x="160" y="167"/>
                    <a:pt x="1" y="0"/>
                  </a:cubicBezTo>
                  <a:cubicBezTo>
                    <a:pt x="160" y="167"/>
                    <a:pt x="335" y="334"/>
                    <a:pt x="524" y="485"/>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2" name="Google Shape;662;p47"/>
            <p:cNvSpPr/>
            <p:nvPr/>
          </p:nvSpPr>
          <p:spPr>
            <a:xfrm>
              <a:off x="5151989" y="1674992"/>
              <a:ext cx="407" cy="7204"/>
            </a:xfrm>
            <a:custGeom>
              <a:avLst/>
              <a:gdLst/>
              <a:ahLst/>
              <a:cxnLst/>
              <a:rect l="l" t="t" r="r" b="b"/>
              <a:pathLst>
                <a:path w="24" h="425" extrusionOk="0">
                  <a:moveTo>
                    <a:pt x="16" y="0"/>
                  </a:moveTo>
                  <a:cubicBezTo>
                    <a:pt x="16" y="0"/>
                    <a:pt x="16" y="167"/>
                    <a:pt x="1" y="425"/>
                  </a:cubicBezTo>
                  <a:cubicBezTo>
                    <a:pt x="16" y="281"/>
                    <a:pt x="24" y="137"/>
                    <a:pt x="16" y="0"/>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3" name="Google Shape;663;p47"/>
            <p:cNvSpPr/>
            <p:nvPr/>
          </p:nvSpPr>
          <p:spPr>
            <a:xfrm>
              <a:off x="4704628" y="1329907"/>
              <a:ext cx="35222" cy="124040"/>
            </a:xfrm>
            <a:custGeom>
              <a:avLst/>
              <a:gdLst/>
              <a:ahLst/>
              <a:cxnLst/>
              <a:rect l="l" t="t" r="r" b="b"/>
              <a:pathLst>
                <a:path w="2078" h="7318" extrusionOk="0">
                  <a:moveTo>
                    <a:pt x="76" y="1"/>
                  </a:moveTo>
                  <a:cubicBezTo>
                    <a:pt x="0" y="2746"/>
                    <a:pt x="865" y="5195"/>
                    <a:pt x="2078" y="7318"/>
                  </a:cubicBezTo>
                  <a:cubicBezTo>
                    <a:pt x="865" y="5195"/>
                    <a:pt x="0" y="2746"/>
                    <a:pt x="76" y="1"/>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4" name="Google Shape;664;p47"/>
            <p:cNvSpPr/>
            <p:nvPr/>
          </p:nvSpPr>
          <p:spPr>
            <a:xfrm>
              <a:off x="4750512" y="1471541"/>
              <a:ext cx="17492" cy="24696"/>
            </a:xfrm>
            <a:custGeom>
              <a:avLst/>
              <a:gdLst/>
              <a:ahLst/>
              <a:cxnLst/>
              <a:rect l="l" t="t" r="r" b="b"/>
              <a:pathLst>
                <a:path w="1032" h="1457" extrusionOk="0">
                  <a:moveTo>
                    <a:pt x="1031" y="1456"/>
                  </a:moveTo>
                  <a:cubicBezTo>
                    <a:pt x="683" y="994"/>
                    <a:pt x="334" y="508"/>
                    <a:pt x="0" y="0"/>
                  </a:cubicBezTo>
                  <a:cubicBezTo>
                    <a:pt x="334" y="508"/>
                    <a:pt x="683" y="994"/>
                    <a:pt x="1031" y="1456"/>
                  </a:cubicBezTo>
                  <a:close/>
                </a:path>
              </a:pathLst>
            </a:custGeom>
            <a:solidFill>
              <a:srgbClr val="B47E45"/>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5" name="Google Shape;665;p47"/>
            <p:cNvSpPr/>
            <p:nvPr/>
          </p:nvSpPr>
          <p:spPr>
            <a:xfrm>
              <a:off x="5269843" y="1078149"/>
              <a:ext cx="24950" cy="87784"/>
            </a:xfrm>
            <a:custGeom>
              <a:avLst/>
              <a:gdLst/>
              <a:ahLst/>
              <a:cxnLst/>
              <a:rect l="l" t="t" r="r" b="b"/>
              <a:pathLst>
                <a:path w="1472" h="5179" extrusionOk="0">
                  <a:moveTo>
                    <a:pt x="1358" y="0"/>
                  </a:moveTo>
                  <a:lnTo>
                    <a:pt x="979" y="15"/>
                  </a:lnTo>
                  <a:cubicBezTo>
                    <a:pt x="1085" y="2927"/>
                    <a:pt x="8" y="4974"/>
                    <a:pt x="1" y="4997"/>
                  </a:cubicBezTo>
                  <a:lnTo>
                    <a:pt x="334" y="5179"/>
                  </a:lnTo>
                  <a:cubicBezTo>
                    <a:pt x="380" y="5088"/>
                    <a:pt x="1472" y="3018"/>
                    <a:pt x="1358" y="0"/>
                  </a:cubicBez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6" name="Google Shape;666;p47"/>
            <p:cNvSpPr/>
            <p:nvPr/>
          </p:nvSpPr>
          <p:spPr>
            <a:xfrm>
              <a:off x="4969116" y="1475524"/>
              <a:ext cx="83682" cy="285065"/>
            </a:xfrm>
            <a:custGeom>
              <a:avLst/>
              <a:gdLst/>
              <a:ahLst/>
              <a:cxnLst/>
              <a:rect l="l" t="t" r="r" b="b"/>
              <a:pathLst>
                <a:path w="4937" h="16818" extrusionOk="0">
                  <a:moveTo>
                    <a:pt x="380" y="1"/>
                  </a:moveTo>
                  <a:lnTo>
                    <a:pt x="0" y="69"/>
                  </a:lnTo>
                  <a:cubicBezTo>
                    <a:pt x="107" y="637"/>
                    <a:pt x="2487" y="14096"/>
                    <a:pt x="4633" y="16818"/>
                  </a:cubicBezTo>
                  <a:lnTo>
                    <a:pt x="4936" y="16583"/>
                  </a:lnTo>
                  <a:cubicBezTo>
                    <a:pt x="2844" y="13929"/>
                    <a:pt x="402" y="145"/>
                    <a:pt x="380" y="1"/>
                  </a:cubicBez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7" name="Google Shape;667;p47"/>
            <p:cNvSpPr/>
            <p:nvPr/>
          </p:nvSpPr>
          <p:spPr>
            <a:xfrm>
              <a:off x="5154430" y="1605836"/>
              <a:ext cx="205010" cy="276336"/>
            </a:xfrm>
            <a:custGeom>
              <a:avLst/>
              <a:gdLst/>
              <a:ahLst/>
              <a:cxnLst/>
              <a:rect l="l" t="t" r="r" b="b"/>
              <a:pathLst>
                <a:path w="12095" h="16303" extrusionOk="0">
                  <a:moveTo>
                    <a:pt x="357" y="1"/>
                  </a:moveTo>
                  <a:lnTo>
                    <a:pt x="1" y="153"/>
                  </a:lnTo>
                  <a:cubicBezTo>
                    <a:pt x="236" y="729"/>
                    <a:pt x="5779" y="14316"/>
                    <a:pt x="7629" y="15582"/>
                  </a:cubicBezTo>
                  <a:cubicBezTo>
                    <a:pt x="8448" y="16143"/>
                    <a:pt x="9388" y="16303"/>
                    <a:pt x="10199" y="16303"/>
                  </a:cubicBezTo>
                  <a:cubicBezTo>
                    <a:pt x="10836" y="16303"/>
                    <a:pt x="11473" y="16212"/>
                    <a:pt x="12095" y="16022"/>
                  </a:cubicBezTo>
                  <a:lnTo>
                    <a:pt x="11966" y="15658"/>
                  </a:lnTo>
                  <a:cubicBezTo>
                    <a:pt x="11953" y="15663"/>
                    <a:pt x="11176" y="15915"/>
                    <a:pt x="10193" y="15915"/>
                  </a:cubicBezTo>
                  <a:cubicBezTo>
                    <a:pt x="9449" y="15915"/>
                    <a:pt x="8587" y="15770"/>
                    <a:pt x="7849" y="15264"/>
                  </a:cubicBezTo>
                  <a:cubicBezTo>
                    <a:pt x="6446" y="14301"/>
                    <a:pt x="2329" y="4861"/>
                    <a:pt x="357" y="1"/>
                  </a:cubicBez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8" name="Google Shape;668;p47"/>
            <p:cNvSpPr/>
            <p:nvPr/>
          </p:nvSpPr>
          <p:spPr>
            <a:xfrm>
              <a:off x="4704628" y="1330043"/>
              <a:ext cx="217587" cy="341017"/>
            </a:xfrm>
            <a:custGeom>
              <a:avLst/>
              <a:gdLst/>
              <a:ahLst/>
              <a:cxnLst/>
              <a:rect l="l" t="t" r="r" b="b"/>
              <a:pathLst>
                <a:path w="12837" h="20119" extrusionOk="0">
                  <a:moveTo>
                    <a:pt x="69" y="0"/>
                  </a:moveTo>
                  <a:lnTo>
                    <a:pt x="69" y="0"/>
                  </a:lnTo>
                  <a:cubicBezTo>
                    <a:pt x="0" y="2738"/>
                    <a:pt x="865" y="5187"/>
                    <a:pt x="2078" y="7310"/>
                  </a:cubicBezTo>
                  <a:cubicBezTo>
                    <a:pt x="2275" y="7666"/>
                    <a:pt x="2487" y="8015"/>
                    <a:pt x="2707" y="8348"/>
                  </a:cubicBezTo>
                  <a:cubicBezTo>
                    <a:pt x="3041" y="8856"/>
                    <a:pt x="3390" y="9342"/>
                    <a:pt x="3738" y="9804"/>
                  </a:cubicBezTo>
                  <a:lnTo>
                    <a:pt x="3898" y="10009"/>
                  </a:lnTo>
                  <a:cubicBezTo>
                    <a:pt x="4004" y="10145"/>
                    <a:pt x="4110" y="10274"/>
                    <a:pt x="4216" y="10403"/>
                  </a:cubicBezTo>
                  <a:cubicBezTo>
                    <a:pt x="4436" y="10684"/>
                    <a:pt x="4663" y="10957"/>
                    <a:pt x="4891" y="11215"/>
                  </a:cubicBezTo>
                  <a:cubicBezTo>
                    <a:pt x="5452" y="11867"/>
                    <a:pt x="6005" y="12466"/>
                    <a:pt x="6521" y="12996"/>
                  </a:cubicBezTo>
                  <a:cubicBezTo>
                    <a:pt x="6756" y="13247"/>
                    <a:pt x="6976" y="13474"/>
                    <a:pt x="7188" y="13694"/>
                  </a:cubicBezTo>
                  <a:cubicBezTo>
                    <a:pt x="8075" y="14619"/>
                    <a:pt x="8735" y="15317"/>
                    <a:pt x="8909" y="15771"/>
                  </a:cubicBezTo>
                  <a:cubicBezTo>
                    <a:pt x="9266" y="16666"/>
                    <a:pt x="9304" y="17242"/>
                    <a:pt x="9539" y="17796"/>
                  </a:cubicBezTo>
                  <a:cubicBezTo>
                    <a:pt x="9675" y="18107"/>
                    <a:pt x="9872" y="18395"/>
                    <a:pt x="10107" y="18645"/>
                  </a:cubicBezTo>
                  <a:cubicBezTo>
                    <a:pt x="10274" y="18820"/>
                    <a:pt x="10449" y="18979"/>
                    <a:pt x="10631" y="19130"/>
                  </a:cubicBezTo>
                  <a:cubicBezTo>
                    <a:pt x="10835" y="19305"/>
                    <a:pt x="11085" y="19494"/>
                    <a:pt x="11374" y="19699"/>
                  </a:cubicBezTo>
                  <a:cubicBezTo>
                    <a:pt x="11480" y="19782"/>
                    <a:pt x="11593" y="19843"/>
                    <a:pt x="11715" y="19904"/>
                  </a:cubicBezTo>
                  <a:cubicBezTo>
                    <a:pt x="11730" y="19911"/>
                    <a:pt x="11738" y="19919"/>
                    <a:pt x="11753" y="19919"/>
                  </a:cubicBezTo>
                  <a:cubicBezTo>
                    <a:pt x="12032" y="20049"/>
                    <a:pt x="12332" y="20119"/>
                    <a:pt x="12635" y="20119"/>
                  </a:cubicBezTo>
                  <a:cubicBezTo>
                    <a:pt x="12703" y="20119"/>
                    <a:pt x="12770" y="20115"/>
                    <a:pt x="12837" y="20108"/>
                  </a:cubicBezTo>
                  <a:cubicBezTo>
                    <a:pt x="10623" y="18675"/>
                    <a:pt x="10653" y="13937"/>
                    <a:pt x="10653" y="13937"/>
                  </a:cubicBezTo>
                  <a:cubicBezTo>
                    <a:pt x="4982" y="10236"/>
                    <a:pt x="4914" y="3094"/>
                    <a:pt x="4914" y="3094"/>
                  </a:cubicBezTo>
                  <a:lnTo>
                    <a:pt x="69" y="0"/>
                  </a:lnTo>
                  <a:close/>
                </a:path>
              </a:pathLst>
            </a:custGeom>
            <a:solidFill>
              <a:srgbClr val="9E6F3D"/>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9" name="Google Shape;669;p47"/>
            <p:cNvSpPr/>
            <p:nvPr/>
          </p:nvSpPr>
          <p:spPr>
            <a:xfrm>
              <a:off x="3647439" y="988331"/>
              <a:ext cx="887553" cy="384511"/>
            </a:xfrm>
            <a:custGeom>
              <a:avLst/>
              <a:gdLst/>
              <a:ahLst/>
              <a:cxnLst/>
              <a:rect l="l" t="t" r="r" b="b"/>
              <a:pathLst>
                <a:path w="52363" h="22685" extrusionOk="0">
                  <a:moveTo>
                    <a:pt x="50978" y="0"/>
                  </a:moveTo>
                  <a:cubicBezTo>
                    <a:pt x="45800" y="0"/>
                    <a:pt x="40824" y="261"/>
                    <a:pt x="37593" y="477"/>
                  </a:cubicBezTo>
                  <a:cubicBezTo>
                    <a:pt x="37531" y="476"/>
                    <a:pt x="37467" y="476"/>
                    <a:pt x="37400" y="476"/>
                  </a:cubicBezTo>
                  <a:cubicBezTo>
                    <a:pt x="35764" y="476"/>
                    <a:pt x="32341" y="676"/>
                    <a:pt x="29101" y="2183"/>
                  </a:cubicBezTo>
                  <a:cubicBezTo>
                    <a:pt x="24650" y="4261"/>
                    <a:pt x="11093" y="8203"/>
                    <a:pt x="8469" y="9121"/>
                  </a:cubicBezTo>
                  <a:cubicBezTo>
                    <a:pt x="5838" y="10038"/>
                    <a:pt x="3132" y="11115"/>
                    <a:pt x="2389" y="13882"/>
                  </a:cubicBezTo>
                  <a:cubicBezTo>
                    <a:pt x="1934" y="15558"/>
                    <a:pt x="1160" y="17378"/>
                    <a:pt x="614" y="18561"/>
                  </a:cubicBezTo>
                  <a:cubicBezTo>
                    <a:pt x="258" y="19342"/>
                    <a:pt x="0" y="19842"/>
                    <a:pt x="0" y="19842"/>
                  </a:cubicBezTo>
                  <a:cubicBezTo>
                    <a:pt x="0" y="19842"/>
                    <a:pt x="893" y="22685"/>
                    <a:pt x="3354" y="22685"/>
                  </a:cubicBezTo>
                  <a:cubicBezTo>
                    <a:pt x="4035" y="22685"/>
                    <a:pt x="4835" y="22467"/>
                    <a:pt x="5770" y="21912"/>
                  </a:cubicBezTo>
                  <a:cubicBezTo>
                    <a:pt x="10092" y="19357"/>
                    <a:pt x="10979" y="15490"/>
                    <a:pt x="10934" y="15202"/>
                  </a:cubicBezTo>
                  <a:cubicBezTo>
                    <a:pt x="10934" y="15202"/>
                    <a:pt x="10774" y="13685"/>
                    <a:pt x="11639" y="13276"/>
                  </a:cubicBezTo>
                  <a:cubicBezTo>
                    <a:pt x="12511" y="12866"/>
                    <a:pt x="19478" y="11676"/>
                    <a:pt x="19479" y="11676"/>
                  </a:cubicBezTo>
                  <a:lnTo>
                    <a:pt x="19479" y="11676"/>
                  </a:lnTo>
                  <a:lnTo>
                    <a:pt x="14293" y="13814"/>
                  </a:lnTo>
                  <a:lnTo>
                    <a:pt x="14421" y="13769"/>
                  </a:lnTo>
                  <a:cubicBezTo>
                    <a:pt x="14421" y="13769"/>
                    <a:pt x="31815" y="7210"/>
                    <a:pt x="39610" y="2297"/>
                  </a:cubicBezTo>
                  <a:cubicBezTo>
                    <a:pt x="43939" y="1061"/>
                    <a:pt x="48268" y="363"/>
                    <a:pt x="52363" y="7"/>
                  </a:cubicBezTo>
                  <a:cubicBezTo>
                    <a:pt x="51900" y="3"/>
                    <a:pt x="51439" y="0"/>
                    <a:pt x="5097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70" name="Google Shape;670;p47"/>
            <p:cNvSpPr/>
            <p:nvPr/>
          </p:nvSpPr>
          <p:spPr>
            <a:xfrm>
              <a:off x="3830059" y="1186222"/>
              <a:ext cx="147550" cy="59783"/>
            </a:xfrm>
            <a:custGeom>
              <a:avLst/>
              <a:gdLst/>
              <a:ahLst/>
              <a:cxnLst/>
              <a:rect l="l" t="t" r="r" b="b"/>
              <a:pathLst>
                <a:path w="8705" h="3527" extrusionOk="0">
                  <a:moveTo>
                    <a:pt x="8705" y="1"/>
                  </a:moveTo>
                  <a:lnTo>
                    <a:pt x="8705" y="1"/>
                  </a:lnTo>
                  <a:cubicBezTo>
                    <a:pt x="8704" y="1"/>
                    <a:pt x="1737" y="1184"/>
                    <a:pt x="865" y="1601"/>
                  </a:cubicBezTo>
                  <a:cubicBezTo>
                    <a:pt x="0" y="2010"/>
                    <a:pt x="160" y="3527"/>
                    <a:pt x="160" y="3527"/>
                  </a:cubicBezTo>
                  <a:lnTo>
                    <a:pt x="3519" y="2139"/>
                  </a:lnTo>
                  <a:lnTo>
                    <a:pt x="8705"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71" name="Google Shape;671;p47"/>
            <p:cNvSpPr/>
            <p:nvPr/>
          </p:nvSpPr>
          <p:spPr>
            <a:xfrm>
              <a:off x="3814889" y="1583479"/>
              <a:ext cx="235334" cy="191433"/>
            </a:xfrm>
            <a:custGeom>
              <a:avLst/>
              <a:gdLst/>
              <a:ahLst/>
              <a:cxnLst/>
              <a:rect l="l" t="t" r="r" b="b"/>
              <a:pathLst>
                <a:path w="13884" h="11294" extrusionOk="0">
                  <a:moveTo>
                    <a:pt x="11406" y="0"/>
                  </a:moveTo>
                  <a:cubicBezTo>
                    <a:pt x="11304" y="0"/>
                    <a:pt x="11202" y="8"/>
                    <a:pt x="11101" y="23"/>
                  </a:cubicBezTo>
                  <a:cubicBezTo>
                    <a:pt x="11101" y="23"/>
                    <a:pt x="11012" y="16"/>
                    <a:pt x="10863" y="16"/>
                  </a:cubicBezTo>
                  <a:cubicBezTo>
                    <a:pt x="10117" y="16"/>
                    <a:pt x="7874" y="195"/>
                    <a:pt x="7810" y="2343"/>
                  </a:cubicBezTo>
                  <a:cubicBezTo>
                    <a:pt x="7436" y="1973"/>
                    <a:pt x="6648" y="1578"/>
                    <a:pt x="5686" y="1578"/>
                  </a:cubicBezTo>
                  <a:cubicBezTo>
                    <a:pt x="4834" y="1578"/>
                    <a:pt x="3847" y="1887"/>
                    <a:pt x="2890" y="2798"/>
                  </a:cubicBezTo>
                  <a:cubicBezTo>
                    <a:pt x="2890" y="2798"/>
                    <a:pt x="2215" y="5884"/>
                    <a:pt x="1426" y="7044"/>
                  </a:cubicBezTo>
                  <a:cubicBezTo>
                    <a:pt x="1275" y="7264"/>
                    <a:pt x="1123" y="7424"/>
                    <a:pt x="964" y="7477"/>
                  </a:cubicBezTo>
                  <a:cubicBezTo>
                    <a:pt x="1" y="7772"/>
                    <a:pt x="933" y="11200"/>
                    <a:pt x="3269" y="11291"/>
                  </a:cubicBezTo>
                  <a:cubicBezTo>
                    <a:pt x="3321" y="11292"/>
                    <a:pt x="3373" y="11293"/>
                    <a:pt x="3425" y="11293"/>
                  </a:cubicBezTo>
                  <a:cubicBezTo>
                    <a:pt x="5677" y="11293"/>
                    <a:pt x="7254" y="9547"/>
                    <a:pt x="7765" y="8258"/>
                  </a:cubicBezTo>
                  <a:cubicBezTo>
                    <a:pt x="7909" y="7848"/>
                    <a:pt x="8008" y="7431"/>
                    <a:pt x="8068" y="7007"/>
                  </a:cubicBezTo>
                  <a:cubicBezTo>
                    <a:pt x="8243" y="7280"/>
                    <a:pt x="8546" y="7461"/>
                    <a:pt x="9099" y="7568"/>
                  </a:cubicBezTo>
                  <a:cubicBezTo>
                    <a:pt x="9385" y="7624"/>
                    <a:pt x="9684" y="7659"/>
                    <a:pt x="9986" y="7659"/>
                  </a:cubicBezTo>
                  <a:cubicBezTo>
                    <a:pt x="11705" y="7659"/>
                    <a:pt x="13548" y="6533"/>
                    <a:pt x="13884" y="1904"/>
                  </a:cubicBezTo>
                  <a:cubicBezTo>
                    <a:pt x="13884" y="1904"/>
                    <a:pt x="13254" y="448"/>
                    <a:pt x="11996" y="84"/>
                  </a:cubicBezTo>
                  <a:cubicBezTo>
                    <a:pt x="11806" y="29"/>
                    <a:pt x="11605" y="0"/>
                    <a:pt x="11406"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72" name="Google Shape;672;p47"/>
            <p:cNvSpPr/>
            <p:nvPr/>
          </p:nvSpPr>
          <p:spPr>
            <a:xfrm>
              <a:off x="6299284" y="2442624"/>
              <a:ext cx="31883" cy="155008"/>
            </a:xfrm>
            <a:custGeom>
              <a:avLst/>
              <a:gdLst/>
              <a:ahLst/>
              <a:cxnLst/>
              <a:rect l="l" t="t" r="r" b="b"/>
              <a:pathLst>
                <a:path w="1881" h="9145" extrusionOk="0">
                  <a:moveTo>
                    <a:pt x="0" y="1"/>
                  </a:moveTo>
                  <a:lnTo>
                    <a:pt x="516" y="3595"/>
                  </a:lnTo>
                  <a:lnTo>
                    <a:pt x="1319" y="9145"/>
                  </a:lnTo>
                  <a:cubicBezTo>
                    <a:pt x="1319" y="9145"/>
                    <a:pt x="1881" y="2101"/>
                    <a:pt x="1691" y="1161"/>
                  </a:cubicBezTo>
                  <a:cubicBezTo>
                    <a:pt x="1501" y="213"/>
                    <a:pt x="0" y="1"/>
                    <a:pt x="0" y="1"/>
                  </a:cubicBezTo>
                  <a:close/>
                </a:path>
              </a:pathLst>
            </a:custGeom>
            <a:solidFill>
              <a:srgbClr val="3B1F18"/>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73" name="Google Shape;673;p47"/>
            <p:cNvSpPr/>
            <p:nvPr/>
          </p:nvSpPr>
          <p:spPr>
            <a:xfrm>
              <a:off x="5756935" y="2321702"/>
              <a:ext cx="190993" cy="248555"/>
            </a:xfrm>
            <a:custGeom>
              <a:avLst/>
              <a:gdLst/>
              <a:ahLst/>
              <a:cxnLst/>
              <a:rect l="l" t="t" r="r" b="b"/>
              <a:pathLst>
                <a:path w="11268" h="14664" extrusionOk="0">
                  <a:moveTo>
                    <a:pt x="3634" y="1"/>
                  </a:moveTo>
                  <a:cubicBezTo>
                    <a:pt x="2530" y="1"/>
                    <a:pt x="1062" y="560"/>
                    <a:pt x="660" y="1926"/>
                  </a:cubicBezTo>
                  <a:cubicBezTo>
                    <a:pt x="0" y="4170"/>
                    <a:pt x="1350" y="6195"/>
                    <a:pt x="2502" y="7029"/>
                  </a:cubicBezTo>
                  <a:cubicBezTo>
                    <a:pt x="2836" y="7271"/>
                    <a:pt x="3390" y="7544"/>
                    <a:pt x="4026" y="7794"/>
                  </a:cubicBezTo>
                  <a:cubicBezTo>
                    <a:pt x="3746" y="7901"/>
                    <a:pt x="3496" y="8151"/>
                    <a:pt x="3268" y="8636"/>
                  </a:cubicBezTo>
                  <a:cubicBezTo>
                    <a:pt x="2434" y="10403"/>
                    <a:pt x="2419" y="12950"/>
                    <a:pt x="7590" y="14664"/>
                  </a:cubicBezTo>
                  <a:cubicBezTo>
                    <a:pt x="7590" y="14664"/>
                    <a:pt x="8932" y="14444"/>
                    <a:pt x="9652" y="13519"/>
                  </a:cubicBezTo>
                  <a:cubicBezTo>
                    <a:pt x="9903" y="13208"/>
                    <a:pt x="10054" y="12829"/>
                    <a:pt x="10092" y="12427"/>
                  </a:cubicBezTo>
                  <a:cubicBezTo>
                    <a:pt x="10092" y="12427"/>
                    <a:pt x="11267" y="8977"/>
                    <a:pt x="8144" y="8568"/>
                  </a:cubicBezTo>
                  <a:cubicBezTo>
                    <a:pt x="8993" y="8120"/>
                    <a:pt x="10411" y="6164"/>
                    <a:pt x="8985" y="3639"/>
                  </a:cubicBezTo>
                  <a:cubicBezTo>
                    <a:pt x="8985" y="3639"/>
                    <a:pt x="4974" y="1638"/>
                    <a:pt x="4921" y="629"/>
                  </a:cubicBezTo>
                  <a:cubicBezTo>
                    <a:pt x="4914" y="402"/>
                    <a:pt x="4724" y="243"/>
                    <a:pt x="4451" y="129"/>
                  </a:cubicBezTo>
                  <a:cubicBezTo>
                    <a:pt x="4229" y="45"/>
                    <a:pt x="3946" y="1"/>
                    <a:pt x="3634" y="1"/>
                  </a:cubicBezTo>
                  <a:close/>
                </a:path>
              </a:pathLst>
            </a:custGeom>
            <a:solidFill>
              <a:srgbClr val="4F2A2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74" name="Google Shape;674;p47"/>
            <p:cNvSpPr/>
            <p:nvPr/>
          </p:nvSpPr>
          <p:spPr>
            <a:xfrm>
              <a:off x="4048544" y="1291363"/>
              <a:ext cx="651982" cy="243690"/>
            </a:xfrm>
            <a:custGeom>
              <a:avLst/>
              <a:gdLst/>
              <a:ahLst/>
              <a:cxnLst/>
              <a:rect l="l" t="t" r="r" b="b"/>
              <a:pathLst>
                <a:path w="38465" h="14377" extrusionOk="0">
                  <a:moveTo>
                    <a:pt x="38381" y="0"/>
                  </a:moveTo>
                  <a:cubicBezTo>
                    <a:pt x="38123" y="53"/>
                    <a:pt x="12359" y="5937"/>
                    <a:pt x="0" y="14058"/>
                  </a:cubicBezTo>
                  <a:lnTo>
                    <a:pt x="205" y="14376"/>
                  </a:lnTo>
                  <a:cubicBezTo>
                    <a:pt x="12518" y="6293"/>
                    <a:pt x="38207" y="425"/>
                    <a:pt x="38465" y="372"/>
                  </a:cubicBezTo>
                  <a:lnTo>
                    <a:pt x="38381" y="0"/>
                  </a:ln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75" name="Google Shape;675;p47"/>
            <p:cNvSpPr/>
            <p:nvPr/>
          </p:nvSpPr>
          <p:spPr>
            <a:xfrm>
              <a:off x="5139395" y="1617277"/>
              <a:ext cx="12882" cy="107327"/>
            </a:xfrm>
            <a:custGeom>
              <a:avLst/>
              <a:gdLst/>
              <a:ahLst/>
              <a:cxnLst/>
              <a:rect l="l" t="t" r="r" b="b"/>
              <a:pathLst>
                <a:path w="760" h="6332" extrusionOk="0">
                  <a:moveTo>
                    <a:pt x="1" y="1"/>
                  </a:moveTo>
                  <a:lnTo>
                    <a:pt x="327" y="6332"/>
                  </a:lnTo>
                  <a:cubicBezTo>
                    <a:pt x="623" y="5657"/>
                    <a:pt x="714" y="4459"/>
                    <a:pt x="744" y="3830"/>
                  </a:cubicBezTo>
                  <a:cubicBezTo>
                    <a:pt x="759" y="3572"/>
                    <a:pt x="759" y="3405"/>
                    <a:pt x="759" y="3405"/>
                  </a:cubicBezTo>
                  <a:lnTo>
                    <a:pt x="1" y="1"/>
                  </a:lnTo>
                  <a:close/>
                </a:path>
              </a:pathLst>
            </a:custGeom>
            <a:solidFill>
              <a:srgbClr val="9E6F3D"/>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sp>
        <p:nvSpPr>
          <p:cNvPr id="677" name="Google Shape;677;p47"/>
          <p:cNvSpPr txBox="1"/>
          <p:nvPr/>
        </p:nvSpPr>
        <p:spPr>
          <a:xfrm>
            <a:off x="8715667" y="1597551"/>
            <a:ext cx="2438400" cy="470000"/>
          </a:xfrm>
          <a:prstGeom prst="rect">
            <a:avLst/>
          </a:prstGeom>
          <a:noFill/>
          <a:ln>
            <a:noFill/>
          </a:ln>
        </p:spPr>
        <p:txBody>
          <a:bodyPr spcFirstLastPara="1" wrap="square" lIns="121900" tIns="121900" rIns="121900" bIns="121900" anchor="ctr" anchorCtr="0">
            <a:noAutofit/>
          </a:bodyPr>
          <a:lstStyle/>
          <a:p>
            <a:pPr algn="r" defTabSz="1219170">
              <a:buClr>
                <a:srgbClr val="000000"/>
              </a:buClr>
              <a:defRPr/>
            </a:pPr>
            <a:r>
              <a:rPr lang="en" sz="2667" kern="0" dirty="0">
                <a:solidFill>
                  <a:srgbClr val="FFFFFF"/>
                </a:solidFill>
                <a:latin typeface="DM Serif Display"/>
                <a:ea typeface="DM Serif Display"/>
                <a:cs typeface="DM Serif Display"/>
                <a:sym typeface="DM Serif Display"/>
              </a:rPr>
              <a:t>Individual</a:t>
            </a:r>
            <a:endParaRPr sz="2667" kern="0" dirty="0">
              <a:solidFill>
                <a:srgbClr val="FFFFFF"/>
              </a:solidFill>
              <a:latin typeface="DM Serif Display"/>
              <a:ea typeface="DM Serif Display"/>
              <a:cs typeface="DM Serif Display"/>
              <a:sym typeface="DM Serif Display"/>
            </a:endParaRPr>
          </a:p>
        </p:txBody>
      </p:sp>
      <p:sp>
        <p:nvSpPr>
          <p:cNvPr id="678" name="Google Shape;678;p47"/>
          <p:cNvSpPr txBox="1"/>
          <p:nvPr/>
        </p:nvSpPr>
        <p:spPr>
          <a:xfrm>
            <a:off x="8496067" y="2140717"/>
            <a:ext cx="2658000" cy="641600"/>
          </a:xfrm>
          <a:prstGeom prst="rect">
            <a:avLst/>
          </a:prstGeom>
          <a:noFill/>
          <a:ln>
            <a:noFill/>
          </a:ln>
        </p:spPr>
        <p:txBody>
          <a:bodyPr spcFirstLastPara="1" wrap="square" lIns="121900" tIns="121900" rIns="121900" bIns="121900" anchor="ctr" anchorCtr="0">
            <a:noAutofit/>
          </a:bodyPr>
          <a:lstStyle/>
          <a:p>
            <a:pPr algn="r" defTabSz="1219170">
              <a:buClr>
                <a:srgbClr val="000000"/>
              </a:buClr>
              <a:defRPr/>
            </a:pPr>
            <a:r>
              <a:rPr lang="en" sz="1867" kern="0" dirty="0">
                <a:solidFill>
                  <a:srgbClr val="150E0C"/>
                </a:solidFill>
                <a:latin typeface="Open Sans"/>
                <a:ea typeface="Open Sans"/>
                <a:cs typeface="Open Sans"/>
                <a:sym typeface="Open Sans"/>
              </a:rPr>
              <a:t>Micro-level (prejudice, attitudes, implicit bias)</a:t>
            </a:r>
            <a:endParaRPr sz="1867" kern="0" dirty="0">
              <a:solidFill>
                <a:srgbClr val="150E0C"/>
              </a:solidFill>
              <a:latin typeface="Open Sans"/>
              <a:ea typeface="Open Sans"/>
              <a:cs typeface="Open Sans"/>
              <a:sym typeface="Open Sans"/>
            </a:endParaRPr>
          </a:p>
        </p:txBody>
      </p:sp>
      <p:sp>
        <p:nvSpPr>
          <p:cNvPr id="681" name="Google Shape;681;p47"/>
          <p:cNvSpPr txBox="1"/>
          <p:nvPr/>
        </p:nvSpPr>
        <p:spPr>
          <a:xfrm>
            <a:off x="950968" y="4246800"/>
            <a:ext cx="2270000" cy="470000"/>
          </a:xfrm>
          <a:prstGeom prst="rect">
            <a:avLst/>
          </a:prstGeom>
          <a:noFill/>
          <a:ln>
            <a:noFill/>
          </a:ln>
        </p:spPr>
        <p:txBody>
          <a:bodyPr spcFirstLastPara="1" wrap="square" lIns="121900" tIns="121900" rIns="121900" bIns="121900" anchor="ctr" anchorCtr="0">
            <a:noAutofit/>
          </a:bodyPr>
          <a:lstStyle/>
          <a:p>
            <a:pPr defTabSz="1219170">
              <a:buClr>
                <a:srgbClr val="000000"/>
              </a:buClr>
              <a:defRPr/>
            </a:pPr>
            <a:r>
              <a:rPr lang="en" sz="2667" kern="0" dirty="0">
                <a:solidFill>
                  <a:srgbClr val="FFFFFF"/>
                </a:solidFill>
                <a:latin typeface="DM Serif Display"/>
                <a:ea typeface="DM Serif Display"/>
                <a:cs typeface="DM Serif Display"/>
                <a:sym typeface="DM Serif Display"/>
              </a:rPr>
              <a:t>Structural</a:t>
            </a:r>
            <a:endParaRPr sz="2667" kern="0" dirty="0">
              <a:solidFill>
                <a:srgbClr val="FFFFFF"/>
              </a:solidFill>
              <a:latin typeface="DM Serif Display"/>
              <a:ea typeface="DM Serif Display"/>
              <a:cs typeface="DM Serif Display"/>
              <a:sym typeface="DM Serif Display"/>
            </a:endParaRPr>
          </a:p>
        </p:txBody>
      </p:sp>
      <p:sp>
        <p:nvSpPr>
          <p:cNvPr id="682" name="Google Shape;682;p47"/>
          <p:cNvSpPr txBox="1"/>
          <p:nvPr/>
        </p:nvSpPr>
        <p:spPr>
          <a:xfrm>
            <a:off x="950968" y="4789967"/>
            <a:ext cx="2658000" cy="641600"/>
          </a:xfrm>
          <a:prstGeom prst="rect">
            <a:avLst/>
          </a:prstGeom>
          <a:noFill/>
          <a:ln>
            <a:noFill/>
          </a:ln>
        </p:spPr>
        <p:txBody>
          <a:bodyPr spcFirstLastPara="1" wrap="square" lIns="121900" tIns="121900" rIns="121900" bIns="121900" anchor="ctr" anchorCtr="0">
            <a:noAutofit/>
          </a:bodyPr>
          <a:lstStyle/>
          <a:p>
            <a:pPr defTabSz="1219170">
              <a:buClr>
                <a:srgbClr val="000000"/>
              </a:buClr>
              <a:defRPr/>
            </a:pPr>
            <a:r>
              <a:rPr lang="en" sz="1867" kern="0" dirty="0">
                <a:solidFill>
                  <a:srgbClr val="150E0C"/>
                </a:solidFill>
                <a:latin typeface="Open Sans"/>
                <a:ea typeface="Open Sans"/>
                <a:cs typeface="Open Sans"/>
                <a:sym typeface="Open Sans"/>
              </a:rPr>
              <a:t>Macro-level (systemic racism, white supremacy)</a:t>
            </a:r>
            <a:endParaRPr sz="1867" kern="0" dirty="0">
              <a:solidFill>
                <a:srgbClr val="150E0C"/>
              </a:solidFill>
              <a:latin typeface="Open Sans"/>
              <a:ea typeface="Open Sans"/>
              <a:cs typeface="Open Sans"/>
              <a:sym typeface="Open Sans"/>
            </a:endParaRPr>
          </a:p>
        </p:txBody>
      </p:sp>
      <p:cxnSp>
        <p:nvCxnSpPr>
          <p:cNvPr id="685" name="Google Shape;685;p47">
            <a:extLst>
              <a:ext uri="{C183D7F6-B498-43B3-948B-1728B52AA6E4}">
                <adec:decorative xmlns:adec="http://schemas.microsoft.com/office/drawing/2017/decorative" val="1"/>
              </a:ext>
            </a:extLst>
          </p:cNvPr>
          <p:cNvCxnSpPr/>
          <p:nvPr/>
        </p:nvCxnSpPr>
        <p:spPr>
          <a:xfrm rot="10800000">
            <a:off x="7791267" y="2077167"/>
            <a:ext cx="3362800" cy="36000"/>
          </a:xfrm>
          <a:prstGeom prst="straightConnector1">
            <a:avLst/>
          </a:prstGeom>
          <a:noFill/>
          <a:ln w="9525" cap="flat" cmpd="sng">
            <a:solidFill>
              <a:schemeClr val="accent3"/>
            </a:solidFill>
            <a:prstDash val="solid"/>
            <a:round/>
            <a:headEnd type="none" w="med" len="med"/>
            <a:tailEnd type="oval" w="med" len="med"/>
          </a:ln>
        </p:spPr>
      </p:cxnSp>
      <p:sp>
        <p:nvSpPr>
          <p:cNvPr id="679" name="Google Shape;679;p47"/>
          <p:cNvSpPr txBox="1"/>
          <p:nvPr/>
        </p:nvSpPr>
        <p:spPr>
          <a:xfrm>
            <a:off x="8147933" y="4165131"/>
            <a:ext cx="3092400" cy="470000"/>
          </a:xfrm>
          <a:prstGeom prst="rect">
            <a:avLst/>
          </a:prstGeom>
          <a:noFill/>
          <a:ln>
            <a:noFill/>
          </a:ln>
        </p:spPr>
        <p:txBody>
          <a:bodyPr spcFirstLastPara="1" wrap="square" lIns="121900" tIns="121900" rIns="121900" bIns="121900" anchor="ctr" anchorCtr="0">
            <a:noAutofit/>
          </a:bodyPr>
          <a:lstStyle/>
          <a:p>
            <a:pPr algn="r" defTabSz="1219170">
              <a:buClr>
                <a:srgbClr val="000000"/>
              </a:buClr>
              <a:defRPr/>
            </a:pPr>
            <a:r>
              <a:rPr lang="en" sz="2667" kern="0" dirty="0">
                <a:solidFill>
                  <a:srgbClr val="FFFFFF"/>
                </a:solidFill>
                <a:latin typeface="DM Serif Display"/>
                <a:ea typeface="DM Serif Display"/>
                <a:cs typeface="DM Serif Display"/>
                <a:sym typeface="DM Serif Display"/>
              </a:rPr>
              <a:t>Institutional</a:t>
            </a:r>
            <a:endParaRPr sz="2667" kern="0" dirty="0">
              <a:solidFill>
                <a:srgbClr val="FFFFFF"/>
              </a:solidFill>
              <a:latin typeface="DM Serif Display"/>
              <a:ea typeface="DM Serif Display"/>
              <a:cs typeface="DM Serif Display"/>
              <a:sym typeface="DM Serif Display"/>
            </a:endParaRPr>
          </a:p>
        </p:txBody>
      </p:sp>
      <p:sp>
        <p:nvSpPr>
          <p:cNvPr id="680" name="Google Shape;680;p47"/>
          <p:cNvSpPr txBox="1"/>
          <p:nvPr/>
        </p:nvSpPr>
        <p:spPr>
          <a:xfrm>
            <a:off x="8582164" y="4708281"/>
            <a:ext cx="2658000" cy="641600"/>
          </a:xfrm>
          <a:prstGeom prst="rect">
            <a:avLst/>
          </a:prstGeom>
          <a:noFill/>
          <a:ln>
            <a:noFill/>
          </a:ln>
        </p:spPr>
        <p:txBody>
          <a:bodyPr spcFirstLastPara="1" wrap="square" lIns="121900" tIns="121900" rIns="121900" bIns="121900" anchor="ctr" anchorCtr="0">
            <a:noAutofit/>
          </a:bodyPr>
          <a:lstStyle/>
          <a:p>
            <a:pPr algn="r" defTabSz="1219170">
              <a:buClr>
                <a:srgbClr val="000000"/>
              </a:buClr>
              <a:defRPr/>
            </a:pPr>
            <a:r>
              <a:rPr lang="en" sz="1867" kern="0" dirty="0">
                <a:solidFill>
                  <a:srgbClr val="150E0C"/>
                </a:solidFill>
                <a:latin typeface="Open Sans"/>
                <a:ea typeface="Open Sans"/>
                <a:cs typeface="Open Sans"/>
                <a:sym typeface="Open Sans"/>
              </a:rPr>
              <a:t>Meso-level (racial mechanisms—tracking, segregation)</a:t>
            </a:r>
            <a:endParaRPr sz="1867" kern="0" dirty="0">
              <a:solidFill>
                <a:srgbClr val="150E0C"/>
              </a:solidFill>
              <a:latin typeface="Open Sans"/>
              <a:ea typeface="Open Sans"/>
              <a:cs typeface="Open Sans"/>
              <a:sym typeface="Open Sans"/>
            </a:endParaRPr>
          </a:p>
        </p:txBody>
      </p:sp>
      <p:cxnSp>
        <p:nvCxnSpPr>
          <p:cNvPr id="683" name="Google Shape;683;p47">
            <a:extLst>
              <a:ext uri="{C183D7F6-B498-43B3-948B-1728B52AA6E4}">
                <adec:decorative xmlns:adec="http://schemas.microsoft.com/office/drawing/2017/decorative" val="1"/>
              </a:ext>
            </a:extLst>
          </p:cNvPr>
          <p:cNvCxnSpPr/>
          <p:nvPr/>
        </p:nvCxnSpPr>
        <p:spPr>
          <a:xfrm>
            <a:off x="7748833" y="4684967"/>
            <a:ext cx="3405200" cy="0"/>
          </a:xfrm>
          <a:prstGeom prst="straightConnector1">
            <a:avLst/>
          </a:prstGeom>
          <a:noFill/>
          <a:ln w="9525" cap="flat" cmpd="sng">
            <a:solidFill>
              <a:schemeClr val="accent4"/>
            </a:solidFill>
            <a:prstDash val="solid"/>
            <a:round/>
            <a:headEnd type="oval" w="med" len="med"/>
            <a:tailEnd type="none" w="med" len="med"/>
          </a:ln>
        </p:spPr>
      </p:cxnSp>
      <p:cxnSp>
        <p:nvCxnSpPr>
          <p:cNvPr id="684" name="Google Shape;684;p47">
            <a:extLst>
              <a:ext uri="{C183D7F6-B498-43B3-948B-1728B52AA6E4}">
                <adec:decorative xmlns:adec="http://schemas.microsoft.com/office/drawing/2017/decorative" val="1"/>
              </a:ext>
            </a:extLst>
          </p:cNvPr>
          <p:cNvCxnSpPr/>
          <p:nvPr/>
        </p:nvCxnSpPr>
        <p:spPr>
          <a:xfrm>
            <a:off x="1065820" y="4716800"/>
            <a:ext cx="3529600" cy="0"/>
          </a:xfrm>
          <a:prstGeom prst="straightConnector1">
            <a:avLst/>
          </a:prstGeom>
          <a:noFill/>
          <a:ln w="9525" cap="flat" cmpd="sng">
            <a:solidFill>
              <a:schemeClr val="accent1"/>
            </a:solidFill>
            <a:prstDash val="solid"/>
            <a:round/>
            <a:headEnd type="none" w="med" len="med"/>
            <a:tailEnd type="oval"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4E7D-7732-0B4C-4A6F-F3C13A3479D1}"/>
              </a:ext>
            </a:extLst>
          </p:cNvPr>
          <p:cNvSpPr>
            <a:spLocks noGrp="1"/>
          </p:cNvSpPr>
          <p:nvPr>
            <p:ph type="title"/>
          </p:nvPr>
        </p:nvSpPr>
        <p:spPr/>
        <p:txBody>
          <a:bodyPr/>
          <a:lstStyle/>
          <a:p>
            <a:r>
              <a:rPr lang="en-US" dirty="0"/>
              <a:t>Structural/environmental racism</a:t>
            </a:r>
          </a:p>
        </p:txBody>
      </p:sp>
      <p:sp>
        <p:nvSpPr>
          <p:cNvPr id="3" name="Content Placeholder 2">
            <a:extLst>
              <a:ext uri="{FF2B5EF4-FFF2-40B4-BE49-F238E27FC236}">
                <a16:creationId xmlns:a16="http://schemas.microsoft.com/office/drawing/2014/main" id="{291E3EF7-3EA9-70C8-D841-EEBCD493CE5A}"/>
              </a:ext>
            </a:extLst>
          </p:cNvPr>
          <p:cNvSpPr>
            <a:spLocks noGrp="1"/>
          </p:cNvSpPr>
          <p:nvPr>
            <p:ph idx="1"/>
          </p:nvPr>
        </p:nvSpPr>
        <p:spPr/>
        <p:txBody>
          <a:bodyPr/>
          <a:lstStyle/>
          <a:p>
            <a:pPr marL="127000" indent="0">
              <a:buNone/>
            </a:pPr>
            <a:endParaRPr lang="en-US" dirty="0"/>
          </a:p>
          <a:p>
            <a:pPr marL="127000" indent="0">
              <a:buNone/>
            </a:pPr>
            <a:r>
              <a:rPr lang="en-US" dirty="0"/>
              <a:t>Everyday racism needs to include the pervasiveness of white supremacy and how people of color are affected by systemic, institutional racism</a:t>
            </a:r>
          </a:p>
          <a:p>
            <a:pPr marL="127000" indent="0">
              <a:buNone/>
            </a:pPr>
            <a:r>
              <a:rPr lang="en-US" dirty="0"/>
              <a:t>	</a:t>
            </a:r>
            <a:r>
              <a:rPr lang="en-US" dirty="0">
                <a:sym typeface="Wingdings" pitchFamily="2" charset="2"/>
              </a:rPr>
              <a:t> racial politics</a:t>
            </a:r>
          </a:p>
          <a:p>
            <a:pPr marL="127000" indent="0">
              <a:buNone/>
            </a:pPr>
            <a:r>
              <a:rPr lang="en-US" dirty="0">
                <a:sym typeface="Wingdings" pitchFamily="2" charset="2"/>
              </a:rPr>
              <a:t>	 white spaces</a:t>
            </a:r>
          </a:p>
          <a:p>
            <a:pPr marL="127000" indent="0">
              <a:buNone/>
            </a:pPr>
            <a:r>
              <a:rPr lang="en-US" dirty="0">
                <a:sym typeface="Wingdings" pitchFamily="2" charset="2"/>
              </a:rPr>
              <a:t>	 racial symbols (historical or current)</a:t>
            </a:r>
          </a:p>
          <a:p>
            <a:pPr marL="127000" indent="0">
              <a:buNone/>
            </a:pPr>
            <a:r>
              <a:rPr lang="en-US" dirty="0">
                <a:sym typeface="Wingdings" pitchFamily="2" charset="2"/>
              </a:rPr>
              <a:t>	 transference of racial microaggressions (sharing with other folx of color as a coping 	mechanism)</a:t>
            </a:r>
          </a:p>
          <a:p>
            <a:pPr marL="127000" indent="0">
              <a:buNone/>
            </a:pPr>
            <a:endParaRPr lang="en-US" dirty="0">
              <a:sym typeface="Wingdings" pitchFamily="2" charset="2"/>
            </a:endParaRPr>
          </a:p>
          <a:p>
            <a:pPr marL="127000" indent="0">
              <a:buNone/>
            </a:pPr>
            <a:r>
              <a:rPr lang="en-US" dirty="0">
                <a:sym typeface="Wingdings" pitchFamily="2" charset="2"/>
              </a:rPr>
              <a:t>What does this ultimately mean? </a:t>
            </a:r>
          </a:p>
          <a:p>
            <a:pPr marL="127000" indent="0">
              <a:buNone/>
            </a:pPr>
            <a:endParaRPr lang="en-US" dirty="0">
              <a:sym typeface="Wingdings" pitchFamily="2" charset="2"/>
            </a:endParaRPr>
          </a:p>
          <a:p>
            <a:pPr marL="127000" indent="0">
              <a:buNone/>
            </a:pPr>
            <a:r>
              <a:rPr lang="en-US" dirty="0">
                <a:sym typeface="Wingdings" pitchFamily="2" charset="2"/>
              </a:rPr>
              <a:t>	The deleterious, cumulative effects of racial microaggressions may be much more harmful than 	we thought.</a:t>
            </a:r>
            <a:endParaRPr lang="en-US" dirty="0"/>
          </a:p>
        </p:txBody>
      </p:sp>
    </p:spTree>
    <p:extLst>
      <p:ext uri="{BB962C8B-B14F-4D97-AF65-F5344CB8AC3E}">
        <p14:creationId xmlns:p14="http://schemas.microsoft.com/office/powerpoint/2010/main" val="877059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4E7D-7732-0B4C-4A6F-F3C13A3479D1}"/>
              </a:ext>
            </a:extLst>
          </p:cNvPr>
          <p:cNvSpPr>
            <a:spLocks noGrp="1"/>
          </p:cNvSpPr>
          <p:nvPr>
            <p:ph type="title"/>
          </p:nvPr>
        </p:nvSpPr>
        <p:spPr/>
        <p:txBody>
          <a:bodyPr/>
          <a:lstStyle/>
          <a:p>
            <a:r>
              <a:rPr lang="en-US" dirty="0"/>
              <a:t>Moving forward….</a:t>
            </a:r>
          </a:p>
        </p:txBody>
      </p:sp>
      <p:sp>
        <p:nvSpPr>
          <p:cNvPr id="3" name="Content Placeholder 2">
            <a:extLst>
              <a:ext uri="{FF2B5EF4-FFF2-40B4-BE49-F238E27FC236}">
                <a16:creationId xmlns:a16="http://schemas.microsoft.com/office/drawing/2014/main" id="{291E3EF7-3EA9-70C8-D841-EEBCD493CE5A}"/>
              </a:ext>
            </a:extLst>
          </p:cNvPr>
          <p:cNvSpPr>
            <a:spLocks noGrp="1"/>
          </p:cNvSpPr>
          <p:nvPr>
            <p:ph idx="1"/>
          </p:nvPr>
        </p:nvSpPr>
        <p:spPr/>
        <p:txBody>
          <a:bodyPr/>
          <a:lstStyle/>
          <a:p>
            <a:pPr marL="127000" indent="0">
              <a:buNone/>
            </a:pPr>
            <a:endParaRPr lang="en-US" dirty="0"/>
          </a:p>
          <a:p>
            <a:pPr marL="127000" indent="0">
              <a:buNone/>
            </a:pPr>
            <a:endParaRPr lang="en-US" dirty="0"/>
          </a:p>
          <a:p>
            <a:pPr marL="127000" indent="0">
              <a:buNone/>
            </a:pPr>
            <a:r>
              <a:rPr lang="en-US" dirty="0"/>
              <a:t>Rethinking racial microaggressions gives us better clues about how we might move forward…</a:t>
            </a:r>
          </a:p>
          <a:p>
            <a:pPr marL="127000" indent="0">
              <a:buNone/>
            </a:pPr>
            <a:endParaRPr lang="en-US" dirty="0"/>
          </a:p>
          <a:p>
            <a:pPr marL="127000" indent="0">
              <a:buNone/>
            </a:pPr>
            <a:r>
              <a:rPr lang="en-US" dirty="0"/>
              <a:t>There are endless search results for thinking about how to “stop” racial microaggressions (at the individual level)…</a:t>
            </a:r>
          </a:p>
          <a:p>
            <a:pPr marL="127000" indent="0">
              <a:buNone/>
            </a:pPr>
            <a:endParaRPr lang="en-US" dirty="0"/>
          </a:p>
          <a:p>
            <a:pPr marL="127000" indent="0">
              <a:buNone/>
            </a:pPr>
            <a:r>
              <a:rPr lang="en-US" dirty="0"/>
              <a:t>The basics</a:t>
            </a:r>
          </a:p>
          <a:p>
            <a:pPr marL="127000" indent="0">
              <a:buNone/>
            </a:pPr>
            <a:endParaRPr lang="en-US" dirty="0"/>
          </a:p>
          <a:p>
            <a:pPr>
              <a:buFont typeface="Wingdings" pitchFamily="2" charset="2"/>
              <a:buChar char="à"/>
            </a:pPr>
            <a:r>
              <a:rPr lang="en-US" dirty="0">
                <a:sym typeface="Wingdings" pitchFamily="2" charset="2"/>
              </a:rPr>
              <a:t>Examine/reexamine one’s beliefs</a:t>
            </a:r>
          </a:p>
          <a:p>
            <a:pPr>
              <a:buFont typeface="Wingdings" pitchFamily="2" charset="2"/>
              <a:buChar char="à"/>
            </a:pPr>
            <a:r>
              <a:rPr lang="en-US" dirty="0">
                <a:sym typeface="Wingdings" pitchFamily="2" charset="2"/>
              </a:rPr>
              <a:t>Acknowledge other people’s feelings/empathy</a:t>
            </a:r>
          </a:p>
          <a:p>
            <a:pPr>
              <a:buFont typeface="Wingdings" pitchFamily="2" charset="2"/>
              <a:buChar char="à"/>
            </a:pPr>
            <a:r>
              <a:rPr lang="en-US" dirty="0">
                <a:sym typeface="Wingdings" pitchFamily="2" charset="2"/>
              </a:rPr>
              <a:t>Do not blame the victim</a:t>
            </a:r>
          </a:p>
          <a:p>
            <a:pPr>
              <a:buFont typeface="Wingdings" pitchFamily="2" charset="2"/>
              <a:buChar char="à"/>
            </a:pPr>
            <a:r>
              <a:rPr lang="en-US" dirty="0">
                <a:sym typeface="Wingdings" pitchFamily="2" charset="2"/>
              </a:rPr>
              <a:t>Do not get defensive</a:t>
            </a:r>
          </a:p>
          <a:p>
            <a:pPr>
              <a:buFont typeface="Wingdings" pitchFamily="2" charset="2"/>
              <a:buChar char="à"/>
            </a:pPr>
            <a:r>
              <a:rPr lang="en-US" dirty="0"/>
              <a:t>Recognize one’s implicit biases</a:t>
            </a:r>
          </a:p>
          <a:p>
            <a:pPr>
              <a:buFont typeface="Wingdings" pitchFamily="2" charset="2"/>
              <a:buChar char="à"/>
            </a:pPr>
            <a:endParaRPr lang="en-US" dirty="0"/>
          </a:p>
          <a:p>
            <a:pPr>
              <a:buFont typeface="Wingdings" pitchFamily="2" charset="2"/>
              <a:buChar char="à"/>
            </a:pPr>
            <a:endParaRPr lang="en-US" dirty="0"/>
          </a:p>
          <a:p>
            <a:pPr marL="127000" indent="0">
              <a:buNone/>
            </a:pPr>
            <a:endParaRPr lang="en-US" dirty="0"/>
          </a:p>
        </p:txBody>
      </p:sp>
    </p:spTree>
    <p:extLst>
      <p:ext uri="{BB962C8B-B14F-4D97-AF65-F5344CB8AC3E}">
        <p14:creationId xmlns:p14="http://schemas.microsoft.com/office/powerpoint/2010/main" val="1093941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4E7D-7732-0B4C-4A6F-F3C13A3479D1}"/>
              </a:ext>
            </a:extLst>
          </p:cNvPr>
          <p:cNvSpPr>
            <a:spLocks noGrp="1"/>
          </p:cNvSpPr>
          <p:nvPr>
            <p:ph type="title"/>
          </p:nvPr>
        </p:nvSpPr>
        <p:spPr/>
        <p:txBody>
          <a:bodyPr/>
          <a:lstStyle/>
          <a:p>
            <a:r>
              <a:rPr lang="en-US" dirty="0"/>
              <a:t>Thinking more structurally…</a:t>
            </a:r>
          </a:p>
        </p:txBody>
      </p:sp>
      <p:sp>
        <p:nvSpPr>
          <p:cNvPr id="3" name="Content Placeholder 2">
            <a:extLst>
              <a:ext uri="{FF2B5EF4-FFF2-40B4-BE49-F238E27FC236}">
                <a16:creationId xmlns:a16="http://schemas.microsoft.com/office/drawing/2014/main" id="{291E3EF7-3EA9-70C8-D841-EEBCD493CE5A}"/>
              </a:ext>
            </a:extLst>
          </p:cNvPr>
          <p:cNvSpPr>
            <a:spLocks noGrp="1"/>
          </p:cNvSpPr>
          <p:nvPr>
            <p:ph idx="1"/>
          </p:nvPr>
        </p:nvSpPr>
        <p:spPr>
          <a:xfrm>
            <a:off x="950967" y="1536632"/>
            <a:ext cx="10290000" cy="4926797"/>
          </a:xfrm>
        </p:spPr>
        <p:txBody>
          <a:bodyPr/>
          <a:lstStyle/>
          <a:p>
            <a:pPr marL="127000" indent="0">
              <a:buNone/>
            </a:pPr>
            <a:endParaRPr lang="en-US" dirty="0"/>
          </a:p>
          <a:p>
            <a:pPr>
              <a:buFont typeface="Wingdings" pitchFamily="2" charset="2"/>
              <a:buChar char="à"/>
            </a:pPr>
            <a:r>
              <a:rPr lang="en-US" dirty="0">
                <a:sym typeface="Wingdings" pitchFamily="2" charset="2"/>
              </a:rPr>
              <a:t>Microinterventions (Sue et al. 2019)</a:t>
            </a:r>
          </a:p>
          <a:p>
            <a:pPr lvl="1">
              <a:buFont typeface="Wingdings" pitchFamily="2" charset="2"/>
              <a:buChar char="à"/>
            </a:pPr>
            <a:r>
              <a:rPr lang="en-US" dirty="0">
                <a:sym typeface="Wingdings" pitchFamily="2" charset="2"/>
              </a:rPr>
              <a:t>Everyday words or deeds, intentional or not, that communicates to targets of microaggressions</a:t>
            </a:r>
          </a:p>
          <a:p>
            <a:pPr lvl="2">
              <a:buFont typeface="Wingdings" pitchFamily="2" charset="2"/>
              <a:buChar char="à"/>
            </a:pPr>
            <a:r>
              <a:rPr lang="en-US" dirty="0">
                <a:sym typeface="Wingdings" pitchFamily="2" charset="2"/>
              </a:rPr>
              <a:t>Validation of their experiential reality</a:t>
            </a:r>
          </a:p>
          <a:p>
            <a:pPr lvl="2">
              <a:buFont typeface="Wingdings" pitchFamily="2" charset="2"/>
              <a:buChar char="à"/>
            </a:pPr>
            <a:r>
              <a:rPr lang="en-US" dirty="0">
                <a:sym typeface="Wingdings" pitchFamily="2" charset="2"/>
              </a:rPr>
              <a:t>Value as a person</a:t>
            </a:r>
          </a:p>
          <a:p>
            <a:pPr lvl="2">
              <a:buFont typeface="Wingdings" pitchFamily="2" charset="2"/>
              <a:buChar char="à"/>
            </a:pPr>
            <a:r>
              <a:rPr lang="en-US" dirty="0">
                <a:sym typeface="Wingdings" pitchFamily="2" charset="2"/>
              </a:rPr>
              <a:t>Affirmation of their racial or group identity</a:t>
            </a:r>
          </a:p>
          <a:p>
            <a:pPr lvl="2">
              <a:buFont typeface="Wingdings" pitchFamily="2" charset="2"/>
              <a:buChar char="à"/>
            </a:pPr>
            <a:r>
              <a:rPr lang="en-US" dirty="0">
                <a:sym typeface="Wingdings" pitchFamily="2" charset="2"/>
              </a:rPr>
              <a:t>Support and/or encouragement; reassurance they are not alone.</a:t>
            </a:r>
            <a:endParaRPr lang="en-US" dirty="0"/>
          </a:p>
          <a:p>
            <a:pPr marL="127000" indent="0">
              <a:buNone/>
            </a:pPr>
            <a:endParaRPr lang="en-US" dirty="0"/>
          </a:p>
          <a:p>
            <a:pPr>
              <a:buFont typeface="Wingdings" pitchFamily="2" charset="2"/>
              <a:buChar char="à"/>
            </a:pPr>
            <a:r>
              <a:rPr lang="en-US" dirty="0">
                <a:sym typeface="Wingdings" pitchFamily="2" charset="2"/>
              </a:rPr>
              <a:t>Rethink place/space</a:t>
            </a:r>
          </a:p>
          <a:p>
            <a:pPr>
              <a:buFont typeface="Wingdings" pitchFamily="2" charset="2"/>
              <a:buChar char="à"/>
            </a:pPr>
            <a:r>
              <a:rPr lang="en-US" dirty="0">
                <a:sym typeface="Wingdings" pitchFamily="2" charset="2"/>
              </a:rPr>
              <a:t>Rethink how to “really” deal with racial isolation (community)</a:t>
            </a:r>
          </a:p>
          <a:p>
            <a:pPr>
              <a:buFont typeface="Wingdings" pitchFamily="2" charset="2"/>
              <a:buChar char="à"/>
            </a:pPr>
            <a:r>
              <a:rPr lang="en-US" dirty="0">
                <a:sym typeface="Wingdings" pitchFamily="2" charset="2"/>
              </a:rPr>
              <a:t>Rethink or better understand resource distribution (this includes dissemination of information)</a:t>
            </a:r>
          </a:p>
          <a:p>
            <a:pPr>
              <a:buFont typeface="Wingdings" pitchFamily="2" charset="2"/>
              <a:buChar char="à"/>
            </a:pPr>
            <a:r>
              <a:rPr lang="en-US" dirty="0">
                <a:sym typeface="Wingdings" pitchFamily="2" charset="2"/>
              </a:rPr>
              <a:t>Rethink mentoring</a:t>
            </a:r>
          </a:p>
          <a:p>
            <a:pPr>
              <a:buFont typeface="Wingdings" pitchFamily="2" charset="2"/>
              <a:buChar char="à"/>
            </a:pPr>
            <a:r>
              <a:rPr lang="en-US" dirty="0">
                <a:sym typeface="Wingdings" pitchFamily="2" charset="2"/>
              </a:rPr>
              <a:t>Rethink or better understand why students (and other people) of color are often skeptical of (empty) promises</a:t>
            </a:r>
          </a:p>
          <a:p>
            <a:pPr>
              <a:buFont typeface="Wingdings" pitchFamily="2" charset="2"/>
              <a:buChar char="à"/>
            </a:pPr>
            <a:r>
              <a:rPr lang="en-US" dirty="0">
                <a:sym typeface="Wingdings" pitchFamily="2" charset="2"/>
              </a:rPr>
              <a:t>Rethink change as opposed to status quo (e.g., we can’t do this, we can’t do that, we’ve never done this, we’ve never done that)</a:t>
            </a:r>
            <a:endParaRPr lang="en-US" dirty="0"/>
          </a:p>
        </p:txBody>
      </p:sp>
    </p:spTree>
    <p:extLst>
      <p:ext uri="{BB962C8B-B14F-4D97-AF65-F5344CB8AC3E}">
        <p14:creationId xmlns:p14="http://schemas.microsoft.com/office/powerpoint/2010/main" val="340706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Microaggressions…context and credit</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p:txBody>
          <a:bodyPr/>
          <a:lstStyle/>
          <a:p>
            <a:endParaRPr lang="en-US" dirty="0"/>
          </a:p>
          <a:p>
            <a:pPr marL="127000" indent="0">
              <a:buNone/>
            </a:pPr>
            <a:r>
              <a:rPr lang="en-US" dirty="0"/>
              <a:t>Psychiatrist Chester Pierce—one of the first practicing Black psychiatrists at Harvard University Medical School</a:t>
            </a:r>
          </a:p>
          <a:p>
            <a:pPr marL="127000" indent="0">
              <a:buNone/>
            </a:pPr>
            <a:endParaRPr lang="en-US" dirty="0">
              <a:sym typeface="Wingdings" pitchFamily="2" charset="2"/>
            </a:endParaRPr>
          </a:p>
          <a:p>
            <a:pPr>
              <a:buFont typeface="Wingdings" pitchFamily="2" charset="2"/>
              <a:buChar char="à"/>
            </a:pPr>
            <a:r>
              <a:rPr lang="en-US" dirty="0">
                <a:sym typeface="Wingdings" pitchFamily="2" charset="2"/>
              </a:rPr>
              <a:t>Is credited with coining the term “microaggressions” as a way to better describe the daily and cumulative experiences his Black patients suffered.</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In 1970, Pierce wrote a chapter in a book titled </a:t>
            </a:r>
            <a:r>
              <a:rPr lang="en-US" i="1" dirty="0">
                <a:sym typeface="Wingdings" pitchFamily="2" charset="2"/>
              </a:rPr>
              <a:t>The Black Seventies</a:t>
            </a:r>
            <a:r>
              <a:rPr lang="en-US" dirty="0">
                <a:sym typeface="Wingdings" pitchFamily="2" charset="2"/>
              </a:rPr>
              <a:t>, edited by Floyd B. Barbour. His chapter, “Offensive Mechanisms,” outlined a way for psychiatrists to acknowledge racism, and the ways in which whites devalue Blacks. He labeled these offensive mechanisms microaggressions.</a:t>
            </a:r>
          </a:p>
          <a:p>
            <a:pPr marL="127000" indent="0">
              <a:buNone/>
            </a:pPr>
            <a:endParaRPr lang="en-US" dirty="0"/>
          </a:p>
        </p:txBody>
      </p:sp>
    </p:spTree>
    <p:extLst>
      <p:ext uri="{BB962C8B-B14F-4D97-AF65-F5344CB8AC3E}">
        <p14:creationId xmlns:p14="http://schemas.microsoft.com/office/powerpoint/2010/main" val="36073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Psychiatrist Chester Pierce</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p:txBody>
          <a:bodyPr/>
          <a:lstStyle/>
          <a:p>
            <a:endParaRPr lang="en-US" dirty="0"/>
          </a:p>
          <a:p>
            <a:pPr marL="127000" indent="0">
              <a:buNone/>
            </a:pPr>
            <a:r>
              <a:rPr lang="en-US" dirty="0"/>
              <a:t>Pierce made the following notable observations:</a:t>
            </a:r>
          </a:p>
          <a:p>
            <a:pPr marL="127000" indent="0">
              <a:buNone/>
            </a:pPr>
            <a:endParaRPr lang="en-US" dirty="0"/>
          </a:p>
          <a:p>
            <a:pPr>
              <a:buFont typeface="Wingdings" pitchFamily="2" charset="2"/>
              <a:buChar char="à"/>
            </a:pPr>
            <a:r>
              <a:rPr lang="en-US" dirty="0">
                <a:sym typeface="Wingdings" pitchFamily="2" charset="2"/>
              </a:rPr>
              <a:t>Microaggressions occurred in the interactions between Blacks and whites. White supremacy (or notions of superiority resulting from racism) manifests itself as micro-offenses which “minimize the social importance of Black achievement so that Blacks see themselves as useless, unlovable, and unable.”</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US culture is implicated in making microaggressions automatic and even obligatory on the part of whites.</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Although microaggressions may be seen as conscious, unconscious, or preconscious to whites, to Blacks they are salient and automatic.</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Microaggressions may be subtle, but their cumulative effect is of “unimaginable magnitude.”</a:t>
            </a:r>
          </a:p>
          <a:p>
            <a:pPr>
              <a:buFont typeface="Wingdings" pitchFamily="2" charset="2"/>
              <a:buChar char="à"/>
            </a:pPr>
            <a:endParaRPr lang="en-US" dirty="0"/>
          </a:p>
        </p:txBody>
      </p:sp>
    </p:spTree>
    <p:extLst>
      <p:ext uri="{BB962C8B-B14F-4D97-AF65-F5344CB8AC3E}">
        <p14:creationId xmlns:p14="http://schemas.microsoft.com/office/powerpoint/2010/main" val="391272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Sociologist Philomena Essed</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a:xfrm>
            <a:off x="950967" y="1536632"/>
            <a:ext cx="10290000" cy="4943189"/>
          </a:xfrm>
        </p:spPr>
        <p:txBody>
          <a:bodyPr/>
          <a:lstStyle/>
          <a:p>
            <a:endParaRPr lang="en-US" dirty="0"/>
          </a:p>
          <a:p>
            <a:pPr marL="127000" indent="0">
              <a:buNone/>
            </a:pPr>
            <a:r>
              <a:rPr lang="en-US" i="1" dirty="0"/>
              <a:t>Everyday Racism: Reports from Women of Two Cultures </a:t>
            </a:r>
            <a:r>
              <a:rPr lang="en-US" dirty="0"/>
              <a:t>(1986)</a:t>
            </a:r>
          </a:p>
          <a:p>
            <a:pPr marL="127000" indent="0">
              <a:buNone/>
            </a:pPr>
            <a:endParaRPr lang="en-US" i="1" dirty="0"/>
          </a:p>
          <a:p>
            <a:pPr>
              <a:buFont typeface="Wingdings" pitchFamily="2" charset="2"/>
              <a:buChar char="à"/>
            </a:pPr>
            <a:r>
              <a:rPr lang="en-US" dirty="0">
                <a:sym typeface="Wingdings" pitchFamily="2" charset="2"/>
              </a:rPr>
              <a:t>Like Pierce, has largely been ignored for her contributions to microaggressions (although she never used the term).</a:t>
            </a:r>
          </a:p>
          <a:p>
            <a:pPr>
              <a:buFont typeface="Wingdings" pitchFamily="2" charset="2"/>
              <a:buChar char="à"/>
            </a:pPr>
            <a:r>
              <a:rPr lang="en-US" dirty="0">
                <a:sym typeface="Wingdings" pitchFamily="2" charset="2"/>
              </a:rPr>
              <a:t>In her book, Essed distinguished between cultural, institutional, and individual racism. </a:t>
            </a:r>
          </a:p>
          <a:p>
            <a:pPr lvl="1">
              <a:buFont typeface="Wingdings" pitchFamily="2" charset="2"/>
              <a:buChar char="à"/>
            </a:pPr>
            <a:r>
              <a:rPr lang="en-US" dirty="0">
                <a:sym typeface="Wingdings" pitchFamily="2" charset="2"/>
              </a:rPr>
              <a:t>Cultural racism – involved racialized imagery and perceptions of Blacks in society.</a:t>
            </a:r>
          </a:p>
          <a:p>
            <a:pPr lvl="1">
              <a:buFont typeface="Wingdings" pitchFamily="2" charset="2"/>
              <a:buChar char="à"/>
            </a:pPr>
            <a:r>
              <a:rPr lang="en-US" dirty="0">
                <a:sym typeface="Wingdings" pitchFamily="2" charset="2"/>
              </a:rPr>
              <a:t>Institutional racism – involved the direct or indirect mechanisms in societal institutions designed to limit the rights and opportunities of people of color.</a:t>
            </a:r>
          </a:p>
          <a:p>
            <a:pPr lvl="1">
              <a:buFont typeface="Wingdings" pitchFamily="2" charset="2"/>
              <a:buChar char="à"/>
            </a:pPr>
            <a:r>
              <a:rPr lang="en-US" dirty="0">
                <a:sym typeface="Wingdings" pitchFamily="2" charset="2"/>
              </a:rPr>
              <a:t>Individual racism – included prejudice and covert forms of discrimination</a:t>
            </a:r>
          </a:p>
          <a:p>
            <a:pPr lvl="1">
              <a:buFont typeface="Wingdings" pitchFamily="2" charset="2"/>
              <a:buChar char="à"/>
            </a:pPr>
            <a:r>
              <a:rPr lang="en-US" dirty="0">
                <a:sym typeface="Wingdings" pitchFamily="2" charset="2"/>
              </a:rPr>
              <a:t>Everyday racism – various types and expressions of racism experienced by people of color in everyday contact with members of the dominant (white) group.</a:t>
            </a:r>
          </a:p>
          <a:p>
            <a:pPr marL="584200" lvl="1" indent="0">
              <a:buNone/>
            </a:pPr>
            <a:endParaRPr lang="en-US" dirty="0">
              <a:sym typeface="Wingdings" pitchFamily="2" charset="2"/>
            </a:endParaRPr>
          </a:p>
          <a:p>
            <a:pPr marL="584200" lvl="1" indent="0">
              <a:buNone/>
            </a:pPr>
            <a:r>
              <a:rPr lang="en-US" dirty="0">
                <a:sym typeface="Wingdings" pitchFamily="2" charset="2"/>
              </a:rPr>
              <a:t>Note: Essed was among the earliest scholars to distinguish between overt and covert racism, and to suggest that covert racism not only makes it hard for Blacks’ claims of racial discrimination to be taken seriously, but it normalizes racist actions in ways that serve to absolve whites from any responsibility for their actions.</a:t>
            </a:r>
          </a:p>
        </p:txBody>
      </p:sp>
    </p:spTree>
    <p:extLst>
      <p:ext uri="{BB962C8B-B14F-4D97-AF65-F5344CB8AC3E}">
        <p14:creationId xmlns:p14="http://schemas.microsoft.com/office/powerpoint/2010/main" val="126616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Psychologist Derald Wingfield Sue and Colleagues</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p:txBody>
          <a:bodyPr/>
          <a:lstStyle/>
          <a:p>
            <a:endParaRPr lang="en-US" dirty="0"/>
          </a:p>
          <a:p>
            <a:pPr marL="127000" indent="0">
              <a:buNone/>
            </a:pPr>
            <a:r>
              <a:rPr lang="en-US" dirty="0"/>
              <a:t>”Racial Microaggressions in Everyday Life: Implications for Clinical Practice.” (2007) </a:t>
            </a:r>
            <a:r>
              <a:rPr lang="en-US" i="1" dirty="0"/>
              <a:t>The American Psychologist.</a:t>
            </a:r>
          </a:p>
          <a:p>
            <a:pPr marL="127000" indent="0">
              <a:buNone/>
            </a:pPr>
            <a:endParaRPr lang="en-US" i="1" dirty="0"/>
          </a:p>
          <a:p>
            <a:pPr marL="127000" indent="0">
              <a:buNone/>
            </a:pPr>
            <a:r>
              <a:rPr lang="en-US" dirty="0"/>
              <a:t>Credited with creating renewed interest in the concept, most notably in psychology and educational psychology.</a:t>
            </a:r>
          </a:p>
          <a:p>
            <a:pPr marL="127000" indent="0">
              <a:buNone/>
            </a:pPr>
            <a:endParaRPr lang="en-US" dirty="0"/>
          </a:p>
          <a:p>
            <a:pPr>
              <a:buFont typeface="Wingdings" pitchFamily="2" charset="2"/>
              <a:buChar char="à"/>
            </a:pPr>
            <a:r>
              <a:rPr lang="en-US" dirty="0">
                <a:sym typeface="Wingdings" pitchFamily="2" charset="2"/>
              </a:rPr>
              <a:t>Incorporates an intersectional approach (race, gender, sexual orientation).</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Encourages scholarship to move beyond the Black/white binary and assess the experiences of all people of color within the US context.</a:t>
            </a:r>
            <a:endParaRPr lang="en-US" dirty="0"/>
          </a:p>
        </p:txBody>
      </p:sp>
    </p:spTree>
    <p:extLst>
      <p:ext uri="{BB962C8B-B14F-4D97-AF65-F5344CB8AC3E}">
        <p14:creationId xmlns:p14="http://schemas.microsoft.com/office/powerpoint/2010/main" val="258397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a:xfrm>
            <a:off x="950967" y="593367"/>
            <a:ext cx="10290000" cy="1145122"/>
          </a:xfrm>
        </p:spPr>
        <p:txBody>
          <a:bodyPr/>
          <a:lstStyle/>
          <a:p>
            <a:r>
              <a:rPr lang="en-US" dirty="0"/>
              <a:t>Current typical definition/use of racial microaggressions?</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a:xfrm>
            <a:off x="950967" y="1817511"/>
            <a:ext cx="10290000" cy="4274322"/>
          </a:xfrm>
        </p:spPr>
        <p:txBody>
          <a:bodyPr/>
          <a:lstStyle/>
          <a:p>
            <a:endParaRPr lang="en-US" dirty="0"/>
          </a:p>
          <a:p>
            <a:pPr marL="127000" indent="0">
              <a:buNone/>
            </a:pPr>
            <a:endParaRPr lang="en-US" dirty="0"/>
          </a:p>
          <a:p>
            <a:pPr marL="127000" indent="0">
              <a:buNone/>
            </a:pPr>
            <a:r>
              <a:rPr lang="en-US" dirty="0"/>
              <a:t>Derald Wingfield Sue and colleagues:</a:t>
            </a:r>
          </a:p>
          <a:p>
            <a:endParaRPr lang="en-US" dirty="0"/>
          </a:p>
          <a:p>
            <a:r>
              <a:rPr lang="en-US" dirty="0"/>
              <a:t>“Everyday insults, indignities, and/or demeaning messages sent to folx of color by well-intentioned white folx who are unaware of the hidden messages being sent to them.”</a:t>
            </a:r>
          </a:p>
          <a:p>
            <a:pPr marL="127000" indent="0">
              <a:buNone/>
            </a:pPr>
            <a:endParaRPr lang="en-US" dirty="0">
              <a:sym typeface="Wingdings" pitchFamily="2" charset="2"/>
            </a:endParaRPr>
          </a:p>
          <a:p>
            <a:pPr>
              <a:buFont typeface="Wingdings" pitchFamily="2" charset="2"/>
              <a:buChar char="à"/>
            </a:pPr>
            <a:r>
              <a:rPr lang="en-US" dirty="0">
                <a:sym typeface="Wingdings" pitchFamily="2" charset="2"/>
              </a:rPr>
              <a:t>Similar to Pierce, Sue and company argue the everyday insults, indignities, slights, etc. are cumulative.</a:t>
            </a:r>
          </a:p>
          <a:p>
            <a:pPr lvl="1">
              <a:buFont typeface="Wingdings" pitchFamily="2" charset="2"/>
              <a:buChar char="à"/>
            </a:pPr>
            <a:r>
              <a:rPr lang="en-US" dirty="0">
                <a:sym typeface="Wingdings" pitchFamily="2" charset="2"/>
              </a:rPr>
              <a:t>Microaggressions hold their power because they are invisible.</a:t>
            </a:r>
          </a:p>
          <a:p>
            <a:pPr lvl="1">
              <a:buFont typeface="Wingdings" pitchFamily="2" charset="2"/>
              <a:buChar char="à"/>
            </a:pPr>
            <a:r>
              <a:rPr lang="en-US" dirty="0">
                <a:sym typeface="Wingdings" pitchFamily="2" charset="2"/>
              </a:rPr>
              <a:t>Microaggressions limit the lifespan of Blacks and,</a:t>
            </a:r>
          </a:p>
          <a:p>
            <a:pPr lvl="1">
              <a:buFont typeface="Wingdings" pitchFamily="2" charset="2"/>
              <a:buChar char="à"/>
            </a:pPr>
            <a:r>
              <a:rPr lang="en-US" dirty="0">
                <a:sym typeface="Wingdings" pitchFamily="2" charset="2"/>
              </a:rPr>
              <a:t>Constitute a public health issue.</a:t>
            </a:r>
          </a:p>
          <a:p>
            <a:pPr lvl="1">
              <a:buFont typeface="Wingdings" pitchFamily="2" charset="2"/>
              <a:buChar char="à"/>
            </a:pPr>
            <a:r>
              <a:rPr lang="en-US" dirty="0">
                <a:sym typeface="Wingdings" pitchFamily="2" charset="2"/>
              </a:rPr>
              <a:t>The impact of microaggressions can be worse than that of overt racism and can have significant psychological effects.</a:t>
            </a:r>
          </a:p>
        </p:txBody>
      </p:sp>
    </p:spTree>
    <p:extLst>
      <p:ext uri="{BB962C8B-B14F-4D97-AF65-F5344CB8AC3E}">
        <p14:creationId xmlns:p14="http://schemas.microsoft.com/office/powerpoint/2010/main" val="383133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Breakdown of racial microaggressions</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p:txBody>
          <a:bodyPr/>
          <a:lstStyle/>
          <a:p>
            <a:endParaRPr lang="en-US" dirty="0"/>
          </a:p>
          <a:p>
            <a:pPr marL="127000" indent="0">
              <a:buNone/>
            </a:pPr>
            <a:r>
              <a:rPr lang="en-US" dirty="0"/>
              <a:t>Microassault- explicit racial derogation characterized primarily by a verbal or nonverbal attack meant to hurt the intended victim through name-calling, avoidant behavior, or purposeful discriminatory actions (aka old-fashioned individual racism).</a:t>
            </a:r>
          </a:p>
          <a:p>
            <a:pPr marL="127000" indent="0">
              <a:buNone/>
            </a:pPr>
            <a:endParaRPr lang="en-US" dirty="0"/>
          </a:p>
          <a:p>
            <a:pPr marL="127000" indent="0">
              <a:buNone/>
            </a:pPr>
            <a:r>
              <a:rPr lang="en-US" dirty="0"/>
              <a:t>Microinsult- communications that convey rudeness and insensitivity and demean a person’s racial heritage or identity; subtle snubs, frequently unknown to the perpetrator, but clearly convey a hidden insulting message to the recipient of color.</a:t>
            </a:r>
          </a:p>
          <a:p>
            <a:pPr marL="127000" indent="0">
              <a:buNone/>
            </a:pPr>
            <a:endParaRPr lang="en-US" dirty="0"/>
          </a:p>
          <a:p>
            <a:pPr marL="127000" indent="0">
              <a:buNone/>
            </a:pPr>
            <a:r>
              <a:rPr lang="en-US" dirty="0"/>
              <a:t>Microinvalidation – communications that exclude, negate, or nullify the psychological thoughts, feelings, or experiential reality of a person of color.</a:t>
            </a:r>
          </a:p>
        </p:txBody>
      </p:sp>
    </p:spTree>
    <p:extLst>
      <p:ext uri="{BB962C8B-B14F-4D97-AF65-F5344CB8AC3E}">
        <p14:creationId xmlns:p14="http://schemas.microsoft.com/office/powerpoint/2010/main" val="1059099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Education Scholar William A. Smith</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p:txBody>
          <a:bodyPr/>
          <a:lstStyle/>
          <a:p>
            <a:endParaRPr lang="en-US" dirty="0"/>
          </a:p>
          <a:p>
            <a:pPr marL="127000" indent="0">
              <a:buNone/>
            </a:pPr>
            <a:r>
              <a:rPr lang="en-US" dirty="0"/>
              <a:t>Racial Battle Fatigue – the result of constant physiological, psychological, cultural, and emotional coping with racial microaggressions in less-than-ideal and racially hostile or unsupportive environments.</a:t>
            </a:r>
          </a:p>
          <a:p>
            <a:pPr marL="127000" indent="0">
              <a:buNone/>
            </a:pPr>
            <a:endParaRPr lang="en-US" dirty="0"/>
          </a:p>
          <a:p>
            <a:pPr marL="127000" indent="0">
              <a:buNone/>
            </a:pPr>
            <a:r>
              <a:rPr lang="en-US" dirty="0"/>
              <a:t>Much of the research that center racial battle fatigue as a theoretical framework argue the Black males are more likely to suffer from racial battle fatigue than any other group.</a:t>
            </a:r>
          </a:p>
        </p:txBody>
      </p:sp>
    </p:spTree>
    <p:extLst>
      <p:ext uri="{BB962C8B-B14F-4D97-AF65-F5344CB8AC3E}">
        <p14:creationId xmlns:p14="http://schemas.microsoft.com/office/powerpoint/2010/main" val="195303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A976-521D-D2AC-3C49-7A3BF3C6A39E}"/>
              </a:ext>
            </a:extLst>
          </p:cNvPr>
          <p:cNvSpPr>
            <a:spLocks noGrp="1"/>
          </p:cNvSpPr>
          <p:nvPr>
            <p:ph type="title"/>
          </p:nvPr>
        </p:nvSpPr>
        <p:spPr/>
        <p:txBody>
          <a:bodyPr/>
          <a:lstStyle/>
          <a:p>
            <a:r>
              <a:rPr lang="en-US" dirty="0"/>
              <a:t>Consequences of racial microaggressions</a:t>
            </a:r>
          </a:p>
        </p:txBody>
      </p:sp>
      <p:sp>
        <p:nvSpPr>
          <p:cNvPr id="3" name="Content Placeholder 2">
            <a:extLst>
              <a:ext uri="{FF2B5EF4-FFF2-40B4-BE49-F238E27FC236}">
                <a16:creationId xmlns:a16="http://schemas.microsoft.com/office/drawing/2014/main" id="{38D17579-168C-735C-FE78-1E780BC7EB5A}"/>
              </a:ext>
            </a:extLst>
          </p:cNvPr>
          <p:cNvSpPr>
            <a:spLocks noGrp="1"/>
          </p:cNvSpPr>
          <p:nvPr>
            <p:ph idx="1"/>
          </p:nvPr>
        </p:nvSpPr>
        <p:spPr/>
        <p:txBody>
          <a:bodyPr/>
          <a:lstStyle/>
          <a:p>
            <a:endParaRPr lang="en-US" dirty="0"/>
          </a:p>
          <a:p>
            <a:pPr marL="127000" indent="0">
              <a:buNone/>
            </a:pPr>
            <a:r>
              <a:rPr lang="en-US" dirty="0">
                <a:sym typeface="Wingdings" pitchFamily="2" charset="2"/>
              </a:rPr>
              <a:t>Past and current research consistently shows that racism and discrimination:</a:t>
            </a:r>
          </a:p>
          <a:p>
            <a:pPr marL="127000" indent="0">
              <a:buNone/>
            </a:pPr>
            <a:endParaRPr lang="en-US" dirty="0">
              <a:sym typeface="Wingdings" pitchFamily="2" charset="2"/>
            </a:endParaRPr>
          </a:p>
          <a:p>
            <a:pPr>
              <a:buFont typeface="Wingdings" pitchFamily="2" charset="2"/>
              <a:buChar char="à"/>
            </a:pPr>
            <a:r>
              <a:rPr lang="en-US" dirty="0">
                <a:sym typeface="Wingdings" pitchFamily="2" charset="2"/>
              </a:rPr>
              <a:t>Contribute to poor health among people of color –increased rates of depression, prolonged stress and trauma, anxiety, heart disease, type 2 diabetes.</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Racial climate and microaggressions on university/college campuses impact students of color (and particularly Black students), who experience more depression, self-doubt, frustration, and isolation.</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Being questioned about everyday racism and discrimination leaves people of color feeling invisible, silenced, angry, and resentful.</a:t>
            </a:r>
          </a:p>
          <a:p>
            <a:pPr>
              <a:buFont typeface="Wingdings" pitchFamily="2" charset="2"/>
              <a:buChar char="à"/>
            </a:pPr>
            <a:endParaRPr lang="en-US" dirty="0">
              <a:sym typeface="Wingdings" pitchFamily="2" charset="2"/>
            </a:endParaRPr>
          </a:p>
          <a:p>
            <a:pPr>
              <a:buFont typeface="Wingdings" pitchFamily="2" charset="2"/>
              <a:buChar char="à"/>
            </a:pPr>
            <a:r>
              <a:rPr lang="en-US" dirty="0">
                <a:sym typeface="Wingdings" pitchFamily="2" charset="2"/>
              </a:rPr>
              <a:t>Increased stress from microaggressions can lead to physical concerns like headaches, high blood pressure, and difficulties with sleep.</a:t>
            </a:r>
            <a:br>
              <a:rPr lang="en-US" dirty="0"/>
            </a:br>
            <a:endParaRPr lang="en-US" dirty="0"/>
          </a:p>
        </p:txBody>
      </p:sp>
    </p:spTree>
    <p:extLst>
      <p:ext uri="{BB962C8B-B14F-4D97-AF65-F5344CB8AC3E}">
        <p14:creationId xmlns:p14="http://schemas.microsoft.com/office/powerpoint/2010/main" val="2984939655"/>
      </p:ext>
    </p:extLst>
  </p:cSld>
  <p:clrMapOvr>
    <a:masterClrMapping/>
  </p:clrMapOvr>
</p:sld>
</file>

<file path=ppt/theme/theme1.xml><?xml version="1.0" encoding="utf-8"?>
<a:theme xmlns:a="http://schemas.openxmlformats.org/drawingml/2006/main" name="Racism Must Stop by Slidesgo">
  <a:themeElements>
    <a:clrScheme name="Simple Light">
      <a:dk1>
        <a:srgbClr val="150E0C"/>
      </a:dk1>
      <a:lt1>
        <a:srgbClr val="FFFFFF"/>
      </a:lt1>
      <a:dk2>
        <a:srgbClr val="F3E6DC"/>
      </a:dk2>
      <a:lt2>
        <a:srgbClr val="FFFFFF"/>
      </a:lt2>
      <a:accent1>
        <a:srgbClr val="150E0C"/>
      </a:accent1>
      <a:accent2>
        <a:srgbClr val="453123"/>
      </a:accent2>
      <a:accent3>
        <a:srgbClr val="623E28"/>
      </a:accent3>
      <a:accent4>
        <a:srgbClr val="8E6449"/>
      </a:accent4>
      <a:accent5>
        <a:srgbClr val="EACBB4"/>
      </a:accent5>
      <a:accent6>
        <a:srgbClr val="CEA88B"/>
      </a:accent6>
      <a:hlink>
        <a:srgbClr val="150E0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6872</TotalTime>
  <Words>1372</Words>
  <Application>Microsoft Office PowerPoint</Application>
  <PresentationFormat>Widescreen</PresentationFormat>
  <Paragraphs>137</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DM Serif Display</vt:lpstr>
      <vt:lpstr>Lucida Grande</vt:lpstr>
      <vt:lpstr>Open Sans</vt:lpstr>
      <vt:lpstr>Permanent Marker</vt:lpstr>
      <vt:lpstr>Wingdings</vt:lpstr>
      <vt:lpstr>Racism Must Stop by Slidesgo</vt:lpstr>
      <vt:lpstr>Racial Microaggressions</vt:lpstr>
      <vt:lpstr>Microaggressions…context and credit</vt:lpstr>
      <vt:lpstr>Psychiatrist Chester Pierce</vt:lpstr>
      <vt:lpstr>Sociologist Philomena Essed</vt:lpstr>
      <vt:lpstr>Psychologist Derald Wingfield Sue and Colleagues</vt:lpstr>
      <vt:lpstr>Current typical definition/use of racial microaggressions?</vt:lpstr>
      <vt:lpstr>Breakdown of racial microaggressions</vt:lpstr>
      <vt:lpstr>Education Scholar William A. Smith</vt:lpstr>
      <vt:lpstr>Consequences of racial microaggressions</vt:lpstr>
      <vt:lpstr>Considerations about racial microaggressions and students</vt:lpstr>
      <vt:lpstr>Addressing a shortcoming….</vt:lpstr>
      <vt:lpstr>Racism: A Full Equation</vt:lpstr>
      <vt:lpstr>Structural/environmental racism</vt:lpstr>
      <vt:lpstr>Moving forward….</vt:lpstr>
      <vt:lpstr>Thinking more structurally…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Stephany Santos, Assistant Professor in Residence, Biomedical Engineering &amp; Office of Diversity and Inclusion Affiliate  David G. Embrick, Associate Professor in Sociology and Africana Studies &amp; Office of Diversity and Inclusion Affiliate</dc:title>
  <dc:creator>Embrick, David</dc:creator>
  <cp:lastModifiedBy>Petsa, Megan</cp:lastModifiedBy>
  <cp:revision>23</cp:revision>
  <cp:lastPrinted>2023-09-14T14:40:37Z</cp:lastPrinted>
  <dcterms:created xsi:type="dcterms:W3CDTF">2023-09-13T16:32:44Z</dcterms:created>
  <dcterms:modified xsi:type="dcterms:W3CDTF">2023-09-18T13:22:42Z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