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0" r:id="rId5"/>
  </p:sldMasterIdLst>
  <p:notesMasterIdLst>
    <p:notesMasterId r:id="rId32"/>
  </p:notesMasterIdLst>
  <p:sldIdLst>
    <p:sldId id="256" r:id="rId6"/>
    <p:sldId id="257" r:id="rId7"/>
    <p:sldId id="1040" r:id="rId8"/>
    <p:sldId id="1041" r:id="rId9"/>
    <p:sldId id="1035" r:id="rId10"/>
    <p:sldId id="1028" r:id="rId11"/>
    <p:sldId id="1042" r:id="rId12"/>
    <p:sldId id="1043" r:id="rId13"/>
    <p:sldId id="1013" r:id="rId14"/>
    <p:sldId id="625" r:id="rId15"/>
    <p:sldId id="584" r:id="rId16"/>
    <p:sldId id="623" r:id="rId17"/>
    <p:sldId id="589" r:id="rId18"/>
    <p:sldId id="627" r:id="rId19"/>
    <p:sldId id="259" r:id="rId20"/>
    <p:sldId id="591" r:id="rId21"/>
    <p:sldId id="267" r:id="rId22"/>
    <p:sldId id="626" r:id="rId23"/>
    <p:sldId id="269" r:id="rId24"/>
    <p:sldId id="270" r:id="rId25"/>
    <p:sldId id="628" r:id="rId26"/>
    <p:sldId id="1044" r:id="rId27"/>
    <p:sldId id="272" r:id="rId28"/>
    <p:sldId id="273" r:id="rId29"/>
    <p:sldId id="271" r:id="rId30"/>
    <p:sldId id="27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5+2ziCVjqT/clZbz4ISKDPSxII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34AF8-8204-18E7-5E19-0CE759D8D526}" name="Petsa, Megan" initials="PM" userId="S::megan.petsa@uconn.edu::2c26d7c6-c8ea-4a5a-be64-e7c777e36c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AEEB5-B168-4E34-AAF2-850FEF3E41A0}" v="89" dt="2024-10-28T14:09:10.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coran, Jack" userId="8fddde24-85a5-404e-aa47-266979a73deb" providerId="ADAL" clId="{29AAEEB5-B168-4E34-AAF2-850FEF3E41A0}"/>
    <pc:docChg chg="undo custSel modSld">
      <pc:chgData name="Corcoran, Jack" userId="8fddde24-85a5-404e-aa47-266979a73deb" providerId="ADAL" clId="{29AAEEB5-B168-4E34-AAF2-850FEF3E41A0}" dt="2024-10-28T14:09:10.999" v="87" actId="13244"/>
      <pc:docMkLst>
        <pc:docMk/>
      </pc:docMkLst>
      <pc:sldChg chg="modSp mod">
        <pc:chgData name="Corcoran, Jack" userId="8fddde24-85a5-404e-aa47-266979a73deb" providerId="ADAL" clId="{29AAEEB5-B168-4E34-AAF2-850FEF3E41A0}" dt="2024-10-28T14:03:35.978" v="62" actId="13244"/>
        <pc:sldMkLst>
          <pc:docMk/>
          <pc:sldMk cId="0" sldId="256"/>
        </pc:sldMkLst>
        <pc:spChg chg="mod">
          <ac:chgData name="Corcoran, Jack" userId="8fddde24-85a5-404e-aa47-266979a73deb" providerId="ADAL" clId="{29AAEEB5-B168-4E34-AAF2-850FEF3E41A0}" dt="2024-10-28T14:03:35.978" v="62" actId="13244"/>
          <ac:spMkLst>
            <pc:docMk/>
            <pc:sldMk cId="0" sldId="256"/>
            <ac:spMk id="84" creationId="{00000000-0000-0000-0000-000000000000}"/>
          </ac:spMkLst>
        </pc:spChg>
        <pc:spChg chg="mod">
          <ac:chgData name="Corcoran, Jack" userId="8fddde24-85a5-404e-aa47-266979a73deb" providerId="ADAL" clId="{29AAEEB5-B168-4E34-AAF2-850FEF3E41A0}" dt="2024-10-28T13:59:27.832" v="12" actId="962"/>
          <ac:spMkLst>
            <pc:docMk/>
            <pc:sldMk cId="0" sldId="256"/>
            <ac:spMk id="86" creationId="{00000000-0000-0000-0000-000000000000}"/>
          </ac:spMkLst>
        </pc:spChg>
      </pc:sldChg>
      <pc:sldChg chg="modSp mod">
        <pc:chgData name="Corcoran, Jack" userId="8fddde24-85a5-404e-aa47-266979a73deb" providerId="ADAL" clId="{29AAEEB5-B168-4E34-AAF2-850FEF3E41A0}" dt="2024-10-28T14:00:31.065" v="21" actId="20577"/>
        <pc:sldMkLst>
          <pc:docMk/>
          <pc:sldMk cId="0" sldId="271"/>
        </pc:sldMkLst>
        <pc:spChg chg="mod">
          <ac:chgData name="Corcoran, Jack" userId="8fddde24-85a5-404e-aa47-266979a73deb" providerId="ADAL" clId="{29AAEEB5-B168-4E34-AAF2-850FEF3E41A0}" dt="2024-10-28T14:00:31.065" v="21" actId="20577"/>
          <ac:spMkLst>
            <pc:docMk/>
            <pc:sldMk cId="0" sldId="271"/>
            <ac:spMk id="175" creationId="{00000000-0000-0000-0000-000000000000}"/>
          </ac:spMkLst>
        </pc:spChg>
      </pc:sldChg>
      <pc:sldChg chg="modSp mod">
        <pc:chgData name="Corcoran, Jack" userId="8fddde24-85a5-404e-aa47-266979a73deb" providerId="ADAL" clId="{29AAEEB5-B168-4E34-AAF2-850FEF3E41A0}" dt="2024-10-28T14:00:24.288" v="19" actId="20577"/>
        <pc:sldMkLst>
          <pc:docMk/>
          <pc:sldMk cId="0" sldId="272"/>
        </pc:sldMkLst>
        <pc:spChg chg="mod">
          <ac:chgData name="Corcoran, Jack" userId="8fddde24-85a5-404e-aa47-266979a73deb" providerId="ADAL" clId="{29AAEEB5-B168-4E34-AAF2-850FEF3E41A0}" dt="2024-10-28T14:00:24.288" v="19" actId="20577"/>
          <ac:spMkLst>
            <pc:docMk/>
            <pc:sldMk cId="0" sldId="272"/>
            <ac:spMk id="181" creationId="{00000000-0000-0000-0000-000000000000}"/>
          </ac:spMkLst>
        </pc:spChg>
      </pc:sldChg>
      <pc:sldChg chg="modSp">
        <pc:chgData name="Corcoran, Jack" userId="8fddde24-85a5-404e-aa47-266979a73deb" providerId="ADAL" clId="{29AAEEB5-B168-4E34-AAF2-850FEF3E41A0}" dt="2024-10-28T14:01:34.073" v="38" actId="20577"/>
        <pc:sldMkLst>
          <pc:docMk/>
          <pc:sldMk cId="0" sldId="273"/>
        </pc:sldMkLst>
        <pc:spChg chg="mod">
          <ac:chgData name="Corcoran, Jack" userId="8fddde24-85a5-404e-aa47-266979a73deb" providerId="ADAL" clId="{29AAEEB5-B168-4E34-AAF2-850FEF3E41A0}" dt="2024-10-28T14:01:34.073" v="38" actId="20577"/>
          <ac:spMkLst>
            <pc:docMk/>
            <pc:sldMk cId="0" sldId="273"/>
            <ac:spMk id="187" creationId="{00000000-0000-0000-0000-000000000000}"/>
          </ac:spMkLst>
        </pc:spChg>
      </pc:sldChg>
      <pc:sldChg chg="modSp">
        <pc:chgData name="Corcoran, Jack" userId="8fddde24-85a5-404e-aa47-266979a73deb" providerId="ADAL" clId="{29AAEEB5-B168-4E34-AAF2-850FEF3E41A0}" dt="2024-10-28T14:03:30.344" v="61" actId="962"/>
        <pc:sldMkLst>
          <pc:docMk/>
          <pc:sldMk cId="0" sldId="274"/>
        </pc:sldMkLst>
        <pc:spChg chg="mod">
          <ac:chgData name="Corcoran, Jack" userId="8fddde24-85a5-404e-aa47-266979a73deb" providerId="ADAL" clId="{29AAEEB5-B168-4E34-AAF2-850FEF3E41A0}" dt="2024-10-28T14:03:27.462" v="60" actId="962"/>
          <ac:spMkLst>
            <pc:docMk/>
            <pc:sldMk cId="0" sldId="274"/>
            <ac:spMk id="194" creationId="{00000000-0000-0000-0000-000000000000}"/>
          </ac:spMkLst>
        </pc:spChg>
        <pc:picChg chg="mod">
          <ac:chgData name="Corcoran, Jack" userId="8fddde24-85a5-404e-aa47-266979a73deb" providerId="ADAL" clId="{29AAEEB5-B168-4E34-AAF2-850FEF3E41A0}" dt="2024-10-28T14:03:30.344" v="61" actId="962"/>
          <ac:picMkLst>
            <pc:docMk/>
            <pc:sldMk cId="0" sldId="274"/>
            <ac:picMk id="195" creationId="{00000000-0000-0000-0000-000000000000}"/>
          </ac:picMkLst>
        </pc:picChg>
      </pc:sldChg>
      <pc:sldChg chg="modSp mod">
        <pc:chgData name="Corcoran, Jack" userId="8fddde24-85a5-404e-aa47-266979a73deb" providerId="ADAL" clId="{29AAEEB5-B168-4E34-AAF2-850FEF3E41A0}" dt="2024-10-28T14:05:37.083" v="86" actId="962"/>
        <pc:sldMkLst>
          <pc:docMk/>
          <pc:sldMk cId="725485960" sldId="1013"/>
        </pc:sldMkLst>
        <pc:spChg chg="mod">
          <ac:chgData name="Corcoran, Jack" userId="8fddde24-85a5-404e-aa47-266979a73deb" providerId="ADAL" clId="{29AAEEB5-B168-4E34-AAF2-850FEF3E41A0}" dt="2024-10-28T14:05:21.382" v="78" actId="13244"/>
          <ac:spMkLst>
            <pc:docMk/>
            <pc:sldMk cId="725485960" sldId="1013"/>
            <ac:spMk id="3" creationId="{67924ABB-E2E3-EA4E-8F1E-7AC17C500BFF}"/>
          </ac:spMkLst>
        </pc:spChg>
        <pc:spChg chg="mod">
          <ac:chgData name="Corcoran, Jack" userId="8fddde24-85a5-404e-aa47-266979a73deb" providerId="ADAL" clId="{29AAEEB5-B168-4E34-AAF2-850FEF3E41A0}" dt="2024-10-28T14:04:26.269" v="64" actId="13244"/>
          <ac:spMkLst>
            <pc:docMk/>
            <pc:sldMk cId="725485960" sldId="1013"/>
            <ac:spMk id="4" creationId="{0D3DB1A9-AB83-E24A-B0D6-6E39B9EF2C87}"/>
          </ac:spMkLst>
        </pc:spChg>
        <pc:spChg chg="mod">
          <ac:chgData name="Corcoran, Jack" userId="8fddde24-85a5-404e-aa47-266979a73deb" providerId="ADAL" clId="{29AAEEB5-B168-4E34-AAF2-850FEF3E41A0}" dt="2024-10-28T14:00:04.591" v="18" actId="962"/>
          <ac:spMkLst>
            <pc:docMk/>
            <pc:sldMk cId="725485960" sldId="1013"/>
            <ac:spMk id="7" creationId="{FB75A9C3-06AB-6143-9D72-150C73ACF3A3}"/>
          </ac:spMkLst>
        </pc:spChg>
        <pc:spChg chg="mod">
          <ac:chgData name="Corcoran, Jack" userId="8fddde24-85a5-404e-aa47-266979a73deb" providerId="ADAL" clId="{29AAEEB5-B168-4E34-AAF2-850FEF3E41A0}" dt="2024-10-28T13:58:52.936" v="10" actId="33553"/>
          <ac:spMkLst>
            <pc:docMk/>
            <pc:sldMk cId="725485960" sldId="1013"/>
            <ac:spMk id="13" creationId="{853B60DD-FDB2-3D4C-8755-0DEA9260CBBB}"/>
          </ac:spMkLst>
        </pc:spChg>
        <pc:spChg chg="mod">
          <ac:chgData name="Corcoran, Jack" userId="8fddde24-85a5-404e-aa47-266979a73deb" providerId="ADAL" clId="{29AAEEB5-B168-4E34-AAF2-850FEF3E41A0}" dt="2024-10-28T14:02:27.168" v="49" actId="962"/>
          <ac:spMkLst>
            <pc:docMk/>
            <pc:sldMk cId="725485960" sldId="1013"/>
            <ac:spMk id="40" creationId="{3B2D154C-0692-4945-AC37-A708EE5CC447}"/>
          </ac:spMkLst>
        </pc:spChg>
        <pc:spChg chg="mod">
          <ac:chgData name="Corcoran, Jack" userId="8fddde24-85a5-404e-aa47-266979a73deb" providerId="ADAL" clId="{29AAEEB5-B168-4E34-AAF2-850FEF3E41A0}" dt="2024-10-28T14:04:07.432" v="63" actId="13244"/>
          <ac:spMkLst>
            <pc:docMk/>
            <pc:sldMk cId="725485960" sldId="1013"/>
            <ac:spMk id="56" creationId="{18A95A2C-A4A6-364F-A885-3D170461567F}"/>
          </ac:spMkLst>
        </pc:spChg>
        <pc:spChg chg="mod">
          <ac:chgData name="Corcoran, Jack" userId="8fddde24-85a5-404e-aa47-266979a73deb" providerId="ADAL" clId="{29AAEEB5-B168-4E34-AAF2-850FEF3E41A0}" dt="2024-10-28T14:04:51.537" v="70" actId="13244"/>
          <ac:spMkLst>
            <pc:docMk/>
            <pc:sldMk cId="725485960" sldId="1013"/>
            <ac:spMk id="65" creationId="{1BCB3EF8-65C3-0648-A27D-8C9F88395F05}"/>
          </ac:spMkLst>
        </pc:spChg>
        <pc:spChg chg="mod">
          <ac:chgData name="Corcoran, Jack" userId="8fddde24-85a5-404e-aa47-266979a73deb" providerId="ADAL" clId="{29AAEEB5-B168-4E34-AAF2-850FEF3E41A0}" dt="2024-10-28T14:04:43.665" v="68" actId="13244"/>
          <ac:spMkLst>
            <pc:docMk/>
            <pc:sldMk cId="725485960" sldId="1013"/>
            <ac:spMk id="66" creationId="{13FB671A-38FB-CB49-9E49-9FA74F0258EC}"/>
          </ac:spMkLst>
        </pc:spChg>
        <pc:spChg chg="mod">
          <ac:chgData name="Corcoran, Jack" userId="8fddde24-85a5-404e-aa47-266979a73deb" providerId="ADAL" clId="{29AAEEB5-B168-4E34-AAF2-850FEF3E41A0}" dt="2024-10-28T14:04:57.154" v="72" actId="13244"/>
          <ac:spMkLst>
            <pc:docMk/>
            <pc:sldMk cId="725485960" sldId="1013"/>
            <ac:spMk id="67" creationId="{8F82E3C1-C78E-A043-9F54-4189D26888B2}"/>
          </ac:spMkLst>
        </pc:spChg>
        <pc:spChg chg="mod">
          <ac:chgData name="Corcoran, Jack" userId="8fddde24-85a5-404e-aa47-266979a73deb" providerId="ADAL" clId="{29AAEEB5-B168-4E34-AAF2-850FEF3E41A0}" dt="2024-10-28T14:04:49.155" v="69" actId="13244"/>
          <ac:spMkLst>
            <pc:docMk/>
            <pc:sldMk cId="725485960" sldId="1013"/>
            <ac:spMk id="71" creationId="{FCDECA1A-E3B3-3E4C-9DD9-9EA448EB7D0E}"/>
          </ac:spMkLst>
        </pc:spChg>
        <pc:spChg chg="mod">
          <ac:chgData name="Corcoran, Jack" userId="8fddde24-85a5-404e-aa47-266979a73deb" providerId="ADAL" clId="{29AAEEB5-B168-4E34-AAF2-850FEF3E41A0}" dt="2024-10-28T14:04:53.458" v="71" actId="13244"/>
          <ac:spMkLst>
            <pc:docMk/>
            <pc:sldMk cId="725485960" sldId="1013"/>
            <ac:spMk id="73" creationId="{76D1CE2E-EC1F-624E-BB39-243E6C4B0FFE}"/>
          </ac:spMkLst>
        </pc:spChg>
        <pc:spChg chg="mod">
          <ac:chgData name="Corcoran, Jack" userId="8fddde24-85a5-404e-aa47-266979a73deb" providerId="ADAL" clId="{29AAEEB5-B168-4E34-AAF2-850FEF3E41A0}" dt="2024-10-28T14:04:59.360" v="73" actId="13244"/>
          <ac:spMkLst>
            <pc:docMk/>
            <pc:sldMk cId="725485960" sldId="1013"/>
            <ac:spMk id="74" creationId="{F580A1CB-E384-0C44-B747-1F992519164C}"/>
          </ac:spMkLst>
        </pc:spChg>
        <pc:spChg chg="mod">
          <ac:chgData name="Corcoran, Jack" userId="8fddde24-85a5-404e-aa47-266979a73deb" providerId="ADAL" clId="{29AAEEB5-B168-4E34-AAF2-850FEF3E41A0}" dt="2024-10-28T14:05:14.744" v="77" actId="13244"/>
          <ac:spMkLst>
            <pc:docMk/>
            <pc:sldMk cId="725485960" sldId="1013"/>
            <ac:spMk id="76" creationId="{0E5AB5F5-5CDC-2247-A546-46212D8C1DE0}"/>
          </ac:spMkLst>
        </pc:spChg>
        <pc:spChg chg="mod">
          <ac:chgData name="Corcoran, Jack" userId="8fddde24-85a5-404e-aa47-266979a73deb" providerId="ADAL" clId="{29AAEEB5-B168-4E34-AAF2-850FEF3E41A0}" dt="2024-10-28T14:05:02.829" v="74" actId="13244"/>
          <ac:spMkLst>
            <pc:docMk/>
            <pc:sldMk cId="725485960" sldId="1013"/>
            <ac:spMk id="78" creationId="{75ECACC6-0CBC-FD43-A7C1-F6976B4FC4B5}"/>
          </ac:spMkLst>
        </pc:spChg>
        <pc:spChg chg="mod">
          <ac:chgData name="Corcoran, Jack" userId="8fddde24-85a5-404e-aa47-266979a73deb" providerId="ADAL" clId="{29AAEEB5-B168-4E34-AAF2-850FEF3E41A0}" dt="2024-10-28T14:05:13.569" v="76" actId="13244"/>
          <ac:spMkLst>
            <pc:docMk/>
            <pc:sldMk cId="725485960" sldId="1013"/>
            <ac:spMk id="79" creationId="{6EE224E2-FB39-E54E-8E8F-BD0AD7841326}"/>
          </ac:spMkLst>
        </pc:spChg>
        <pc:spChg chg="mod">
          <ac:chgData name="Corcoran, Jack" userId="8fddde24-85a5-404e-aa47-266979a73deb" providerId="ADAL" clId="{29AAEEB5-B168-4E34-AAF2-850FEF3E41A0}" dt="2024-10-28T14:05:35.390" v="83" actId="962"/>
          <ac:spMkLst>
            <pc:docMk/>
            <pc:sldMk cId="725485960" sldId="1013"/>
            <ac:spMk id="80" creationId="{F49BA6C9-87E5-5349-8436-B16EE3BD525F}"/>
          </ac:spMkLst>
        </pc:spChg>
        <pc:spChg chg="mod">
          <ac:chgData name="Corcoran, Jack" userId="8fddde24-85a5-404e-aa47-266979a73deb" providerId="ADAL" clId="{29AAEEB5-B168-4E34-AAF2-850FEF3E41A0}" dt="2024-10-28T14:05:36.045" v="84" actId="962"/>
          <ac:spMkLst>
            <pc:docMk/>
            <pc:sldMk cId="725485960" sldId="1013"/>
            <ac:spMk id="81" creationId="{78D5DE80-56DD-7B4C-9227-019CC1448697}"/>
          </ac:spMkLst>
        </pc:spChg>
        <pc:spChg chg="mod">
          <ac:chgData name="Corcoran, Jack" userId="8fddde24-85a5-404e-aa47-266979a73deb" providerId="ADAL" clId="{29AAEEB5-B168-4E34-AAF2-850FEF3E41A0}" dt="2024-10-28T14:05:36.572" v="85" actId="962"/>
          <ac:spMkLst>
            <pc:docMk/>
            <pc:sldMk cId="725485960" sldId="1013"/>
            <ac:spMk id="82" creationId="{9B80A7C1-F1D5-AB4D-B2C0-D7D65058F7D6}"/>
          </ac:spMkLst>
        </pc:spChg>
        <pc:spChg chg="mod">
          <ac:chgData name="Corcoran, Jack" userId="8fddde24-85a5-404e-aa47-266979a73deb" providerId="ADAL" clId="{29AAEEB5-B168-4E34-AAF2-850FEF3E41A0}" dt="2024-10-28T14:05:37.083" v="86" actId="962"/>
          <ac:spMkLst>
            <pc:docMk/>
            <pc:sldMk cId="725485960" sldId="1013"/>
            <ac:spMk id="83" creationId="{181AB649-1CF8-7C46-BD6A-9FE6838840B5}"/>
          </ac:spMkLst>
        </pc:spChg>
        <pc:spChg chg="mod">
          <ac:chgData name="Corcoran, Jack" userId="8fddde24-85a5-404e-aa47-266979a73deb" providerId="ADAL" clId="{29AAEEB5-B168-4E34-AAF2-850FEF3E41A0}" dt="2024-10-28T14:04:35.936" v="67" actId="13244"/>
          <ac:spMkLst>
            <pc:docMk/>
            <pc:sldMk cId="725485960" sldId="1013"/>
            <ac:spMk id="85" creationId="{402F0D25-E15A-664A-A0C8-10672B5949FD}"/>
          </ac:spMkLst>
        </pc:spChg>
        <pc:spChg chg="mod">
          <ac:chgData name="Corcoran, Jack" userId="8fddde24-85a5-404e-aa47-266979a73deb" providerId="ADAL" clId="{29AAEEB5-B168-4E34-AAF2-850FEF3E41A0}" dt="2024-10-28T14:04:28.168" v="65" actId="13244"/>
          <ac:spMkLst>
            <pc:docMk/>
            <pc:sldMk cId="725485960" sldId="1013"/>
            <ac:spMk id="86" creationId="{63E5034F-A3F5-554A-A96A-F5EEAB5355A2}"/>
          </ac:spMkLst>
        </pc:spChg>
        <pc:spChg chg="mod">
          <ac:chgData name="Corcoran, Jack" userId="8fddde24-85a5-404e-aa47-266979a73deb" providerId="ADAL" clId="{29AAEEB5-B168-4E34-AAF2-850FEF3E41A0}" dt="2024-10-28T14:04:30.589" v="66" actId="13244"/>
          <ac:spMkLst>
            <pc:docMk/>
            <pc:sldMk cId="725485960" sldId="1013"/>
            <ac:spMk id="87" creationId="{BF6922B0-CF22-3D4B-A766-750CB4962BE5}"/>
          </ac:spMkLst>
        </pc:spChg>
        <pc:grpChg chg="mod">
          <ac:chgData name="Corcoran, Jack" userId="8fddde24-85a5-404e-aa47-266979a73deb" providerId="ADAL" clId="{29AAEEB5-B168-4E34-AAF2-850FEF3E41A0}" dt="2024-10-28T14:02:42.300" v="51" actId="962"/>
          <ac:grpSpMkLst>
            <pc:docMk/>
            <pc:sldMk cId="725485960" sldId="1013"/>
            <ac:grpSpMk id="2" creationId="{2CE98F96-6915-EC40-9A39-84A2F6589070}"/>
          </ac:grpSpMkLst>
        </pc:grpChg>
      </pc:sldChg>
      <pc:sldChg chg="modSp mod">
        <pc:chgData name="Corcoran, Jack" userId="8fddde24-85a5-404e-aa47-266979a73deb" providerId="ADAL" clId="{29AAEEB5-B168-4E34-AAF2-850FEF3E41A0}" dt="2024-10-28T14:02:01.693" v="43" actId="962"/>
        <pc:sldMkLst>
          <pc:docMk/>
          <pc:sldMk cId="977583149" sldId="1028"/>
        </pc:sldMkLst>
        <pc:spChg chg="mod">
          <ac:chgData name="Corcoran, Jack" userId="8fddde24-85a5-404e-aa47-266979a73deb" providerId="ADAL" clId="{29AAEEB5-B168-4E34-AAF2-850FEF3E41A0}" dt="2024-10-28T13:59:41.790" v="14" actId="962"/>
          <ac:spMkLst>
            <pc:docMk/>
            <pc:sldMk cId="977583149" sldId="1028"/>
            <ac:spMk id="7" creationId="{FB75A9C3-06AB-6143-9D72-150C73ACF3A3}"/>
          </ac:spMkLst>
        </pc:spChg>
        <pc:spChg chg="mod">
          <ac:chgData name="Corcoran, Jack" userId="8fddde24-85a5-404e-aa47-266979a73deb" providerId="ADAL" clId="{29AAEEB5-B168-4E34-AAF2-850FEF3E41A0}" dt="2024-10-28T13:59:43.451" v="15" actId="13244"/>
          <ac:spMkLst>
            <pc:docMk/>
            <pc:sldMk cId="977583149" sldId="1028"/>
            <ac:spMk id="17" creationId="{AF079508-3D39-8F46-800E-A7659A8373FA}"/>
          </ac:spMkLst>
        </pc:spChg>
        <pc:picChg chg="mod">
          <ac:chgData name="Corcoran, Jack" userId="8fddde24-85a5-404e-aa47-266979a73deb" providerId="ADAL" clId="{29AAEEB5-B168-4E34-AAF2-850FEF3E41A0}" dt="2024-10-28T14:02:01.693" v="43" actId="962"/>
          <ac:picMkLst>
            <pc:docMk/>
            <pc:sldMk cId="977583149" sldId="1028"/>
            <ac:picMk id="6" creationId="{69CE4008-0918-09BB-67E5-9CDAA57C78B3}"/>
          </ac:picMkLst>
        </pc:picChg>
      </pc:sldChg>
      <pc:sldChg chg="modSp mod">
        <pc:chgData name="Corcoran, Jack" userId="8fddde24-85a5-404e-aa47-266979a73deb" providerId="ADAL" clId="{29AAEEB5-B168-4E34-AAF2-850FEF3E41A0}" dt="2024-10-28T14:01:45.281" v="41" actId="962"/>
        <pc:sldMkLst>
          <pc:docMk/>
          <pc:sldMk cId="607308995" sldId="1035"/>
        </pc:sldMkLst>
        <pc:spChg chg="mod">
          <ac:chgData name="Corcoran, Jack" userId="8fddde24-85a5-404e-aa47-266979a73deb" providerId="ADAL" clId="{29AAEEB5-B168-4E34-AAF2-850FEF3E41A0}" dt="2024-10-28T14:01:45.281" v="41" actId="962"/>
          <ac:spMkLst>
            <pc:docMk/>
            <pc:sldMk cId="607308995" sldId="1035"/>
            <ac:spMk id="7" creationId="{FB75A9C3-06AB-6143-9D72-150C73ACF3A3}"/>
          </ac:spMkLst>
        </pc:spChg>
        <pc:spChg chg="mod">
          <ac:chgData name="Corcoran, Jack" userId="8fddde24-85a5-404e-aa47-266979a73deb" providerId="ADAL" clId="{29AAEEB5-B168-4E34-AAF2-850FEF3E41A0}" dt="2024-10-28T13:58:55.591" v="11" actId="33553"/>
          <ac:spMkLst>
            <pc:docMk/>
            <pc:sldMk cId="607308995" sldId="1035"/>
            <ac:spMk id="13" creationId="{853B60DD-FDB2-3D4C-8755-0DEA9260CBBB}"/>
          </ac:spMkLst>
        </pc:spChg>
      </pc:sldChg>
      <pc:sldChg chg="modSp mod">
        <pc:chgData name="Corcoran, Jack" userId="8fddde24-85a5-404e-aa47-266979a73deb" providerId="ADAL" clId="{29AAEEB5-B168-4E34-AAF2-850FEF3E41A0}" dt="2024-10-28T14:01:40.595" v="39" actId="962"/>
        <pc:sldMkLst>
          <pc:docMk/>
          <pc:sldMk cId="3975383698" sldId="1040"/>
        </pc:sldMkLst>
        <pc:spChg chg="mod">
          <ac:chgData name="Corcoran, Jack" userId="8fddde24-85a5-404e-aa47-266979a73deb" providerId="ADAL" clId="{29AAEEB5-B168-4E34-AAF2-850FEF3E41A0}" dt="2024-10-28T14:01:40.595" v="39" actId="962"/>
          <ac:spMkLst>
            <pc:docMk/>
            <pc:sldMk cId="3975383698" sldId="1040"/>
            <ac:spMk id="7" creationId="{FB75A9C3-06AB-6143-9D72-150C73ACF3A3}"/>
          </ac:spMkLst>
        </pc:spChg>
        <pc:spChg chg="mod">
          <ac:chgData name="Corcoran, Jack" userId="8fddde24-85a5-404e-aa47-266979a73deb" providerId="ADAL" clId="{29AAEEB5-B168-4E34-AAF2-850FEF3E41A0}" dt="2024-10-28T13:58:47.921" v="8" actId="14100"/>
          <ac:spMkLst>
            <pc:docMk/>
            <pc:sldMk cId="3975383698" sldId="1040"/>
            <ac:spMk id="13" creationId="{853B60DD-FDB2-3D4C-8755-0DEA9260CBBB}"/>
          </ac:spMkLst>
        </pc:spChg>
      </pc:sldChg>
      <pc:sldChg chg="modSp mod">
        <pc:chgData name="Corcoran, Jack" userId="8fddde24-85a5-404e-aa47-266979a73deb" providerId="ADAL" clId="{29AAEEB5-B168-4E34-AAF2-850FEF3E41A0}" dt="2024-10-28T14:01:43.215" v="40" actId="962"/>
        <pc:sldMkLst>
          <pc:docMk/>
          <pc:sldMk cId="3671628693" sldId="1041"/>
        </pc:sldMkLst>
        <pc:spChg chg="mod">
          <ac:chgData name="Corcoran, Jack" userId="8fddde24-85a5-404e-aa47-266979a73deb" providerId="ADAL" clId="{29AAEEB5-B168-4E34-AAF2-850FEF3E41A0}" dt="2024-10-28T14:01:43.215" v="40" actId="962"/>
          <ac:spMkLst>
            <pc:docMk/>
            <pc:sldMk cId="3671628693" sldId="1041"/>
            <ac:spMk id="7" creationId="{FB75A9C3-06AB-6143-9D72-150C73ACF3A3}"/>
          </ac:spMkLst>
        </pc:spChg>
        <pc:spChg chg="mod">
          <ac:chgData name="Corcoran, Jack" userId="8fddde24-85a5-404e-aa47-266979a73deb" providerId="ADAL" clId="{29AAEEB5-B168-4E34-AAF2-850FEF3E41A0}" dt="2024-10-28T13:58:26.616" v="3" actId="33553"/>
          <ac:spMkLst>
            <pc:docMk/>
            <pc:sldMk cId="3671628693" sldId="1041"/>
            <ac:spMk id="13" creationId="{853B60DD-FDB2-3D4C-8755-0DEA9260CBBB}"/>
          </ac:spMkLst>
        </pc:spChg>
      </pc:sldChg>
      <pc:sldChg chg="modSp mod">
        <pc:chgData name="Corcoran, Jack" userId="8fddde24-85a5-404e-aa47-266979a73deb" providerId="ADAL" clId="{29AAEEB5-B168-4E34-AAF2-850FEF3E41A0}" dt="2024-10-28T14:02:03.913" v="44" actId="962"/>
        <pc:sldMkLst>
          <pc:docMk/>
          <pc:sldMk cId="3597162482" sldId="1042"/>
        </pc:sldMkLst>
        <pc:spChg chg="mod">
          <ac:chgData name="Corcoran, Jack" userId="8fddde24-85a5-404e-aa47-266979a73deb" providerId="ADAL" clId="{29AAEEB5-B168-4E34-AAF2-850FEF3E41A0}" dt="2024-10-28T14:02:03.913" v="44" actId="962"/>
          <ac:spMkLst>
            <pc:docMk/>
            <pc:sldMk cId="3597162482" sldId="1042"/>
            <ac:spMk id="7" creationId="{EB91DF47-4FF5-9D1B-39BE-B2946546B165}"/>
          </ac:spMkLst>
        </pc:spChg>
        <pc:spChg chg="mod">
          <ac:chgData name="Corcoran, Jack" userId="8fddde24-85a5-404e-aa47-266979a73deb" providerId="ADAL" clId="{29AAEEB5-B168-4E34-AAF2-850FEF3E41A0}" dt="2024-10-28T13:58:50.780" v="9" actId="33553"/>
          <ac:spMkLst>
            <pc:docMk/>
            <pc:sldMk cId="3597162482" sldId="1042"/>
            <ac:spMk id="13" creationId="{BE7C7325-13F8-FE0F-14CE-B73777535CE6}"/>
          </ac:spMkLst>
        </pc:spChg>
      </pc:sldChg>
      <pc:sldChg chg="addSp delSp modSp mod">
        <pc:chgData name="Corcoran, Jack" userId="8fddde24-85a5-404e-aa47-266979a73deb" providerId="ADAL" clId="{29AAEEB5-B168-4E34-AAF2-850FEF3E41A0}" dt="2024-10-28T14:09:10.999" v="87" actId="13244"/>
        <pc:sldMkLst>
          <pc:docMk/>
          <pc:sldMk cId="1089886089" sldId="1043"/>
        </pc:sldMkLst>
        <pc:spChg chg="add mod ord">
          <ac:chgData name="Corcoran, Jack" userId="8fddde24-85a5-404e-aa47-266979a73deb" providerId="ADAL" clId="{29AAEEB5-B168-4E34-AAF2-850FEF3E41A0}" dt="2024-10-28T14:09:10.999" v="87" actId="13244"/>
          <ac:spMkLst>
            <pc:docMk/>
            <pc:sldMk cId="1089886089" sldId="1043"/>
            <ac:spMk id="2" creationId="{68AA2137-9ACB-FFDF-ABD6-E0FF8E3105EA}"/>
          </ac:spMkLst>
        </pc:spChg>
        <pc:spChg chg="mod">
          <ac:chgData name="Corcoran, Jack" userId="8fddde24-85a5-404e-aa47-266979a73deb" providerId="ADAL" clId="{29AAEEB5-B168-4E34-AAF2-850FEF3E41A0}" dt="2024-10-28T13:59:48.405" v="16" actId="962"/>
          <ac:spMkLst>
            <pc:docMk/>
            <pc:sldMk cId="1089886089" sldId="1043"/>
            <ac:spMk id="7" creationId="{B00153A3-5876-9705-89C8-4F72B03E6F18}"/>
          </ac:spMkLst>
        </pc:spChg>
        <pc:spChg chg="mod">
          <ac:chgData name="Corcoran, Jack" userId="8fddde24-85a5-404e-aa47-266979a73deb" providerId="ADAL" clId="{29AAEEB5-B168-4E34-AAF2-850FEF3E41A0}" dt="2024-10-28T13:59:57.235" v="17" actId="13244"/>
          <ac:spMkLst>
            <pc:docMk/>
            <pc:sldMk cId="1089886089" sldId="1043"/>
            <ac:spMk id="9" creationId="{0220E158-8539-51CD-8091-349929438AC0}"/>
          </ac:spMkLst>
        </pc:spChg>
        <pc:spChg chg="del">
          <ac:chgData name="Corcoran, Jack" userId="8fddde24-85a5-404e-aa47-266979a73deb" providerId="ADAL" clId="{29AAEEB5-B168-4E34-AAF2-850FEF3E41A0}" dt="2024-10-28T14:01:04.579" v="26" actId="478"/>
          <ac:spMkLst>
            <pc:docMk/>
            <pc:sldMk cId="1089886089" sldId="1043"/>
            <ac:spMk id="13" creationId="{76CD5903-484D-2173-DFD1-4C786AC78382}"/>
          </ac:spMkLst>
        </pc:spChg>
        <pc:picChg chg="mod">
          <ac:chgData name="Corcoran, Jack" userId="8fddde24-85a5-404e-aa47-266979a73deb" providerId="ADAL" clId="{29AAEEB5-B168-4E34-AAF2-850FEF3E41A0}" dt="2024-10-28T14:02:16.086" v="46" actId="962"/>
          <ac:picMkLst>
            <pc:docMk/>
            <pc:sldMk cId="1089886089" sldId="1043"/>
            <ac:picMk id="4" creationId="{448F0443-4047-654F-B1F8-70412976F4C4}"/>
          </ac:picMkLst>
        </pc:picChg>
      </pc:sldChg>
    </pc:docChg>
  </pc:docChgLst>
  <pc:docChgLst>
    <pc:chgData name="Cutler, Alison" userId="S::alison.cutler@uconn.edu::325580d8-cd3d-424f-a5af-06df38b143d3" providerId="AD" clId="Web-{F66A93B8-DC77-40D6-4A4E-C6B5A688C1DA}"/>
    <pc:docChg chg="modSld">
      <pc:chgData name="Cutler, Alison" userId="S::alison.cutler@uconn.edu::325580d8-cd3d-424f-a5af-06df38b143d3" providerId="AD" clId="Web-{F66A93B8-DC77-40D6-4A4E-C6B5A688C1DA}" dt="2024-10-24T00:48:13.282" v="364" actId="20577"/>
      <pc:docMkLst>
        <pc:docMk/>
      </pc:docMkLst>
      <pc:sldChg chg="modSp">
        <pc:chgData name="Cutler, Alison" userId="S::alison.cutler@uconn.edu::325580d8-cd3d-424f-a5af-06df38b143d3" providerId="AD" clId="Web-{F66A93B8-DC77-40D6-4A4E-C6B5A688C1DA}" dt="2024-10-24T00:39:02.562" v="22" actId="20577"/>
        <pc:sldMkLst>
          <pc:docMk/>
          <pc:sldMk cId="939671974" sldId="589"/>
        </pc:sldMkLst>
        <pc:spChg chg="mod">
          <ac:chgData name="Cutler, Alison" userId="S::alison.cutler@uconn.edu::325580d8-cd3d-424f-a5af-06df38b143d3" providerId="AD" clId="Web-{F66A93B8-DC77-40D6-4A4E-C6B5A688C1DA}" dt="2024-10-24T00:39:02.562" v="22" actId="20577"/>
          <ac:spMkLst>
            <pc:docMk/>
            <pc:sldMk cId="939671974" sldId="589"/>
            <ac:spMk id="3" creationId="{00000000-0000-0000-0000-000000000000}"/>
          </ac:spMkLst>
        </pc:spChg>
      </pc:sldChg>
      <pc:sldChg chg="modSp">
        <pc:chgData name="Cutler, Alison" userId="S::alison.cutler@uconn.edu::325580d8-cd3d-424f-a5af-06df38b143d3" providerId="AD" clId="Web-{F66A93B8-DC77-40D6-4A4E-C6B5A688C1DA}" dt="2024-10-24T00:48:13.282" v="364" actId="20577"/>
        <pc:sldMkLst>
          <pc:docMk/>
          <pc:sldMk cId="1074112737" sldId="591"/>
        </pc:sldMkLst>
        <pc:spChg chg="mod">
          <ac:chgData name="Cutler, Alison" userId="S::alison.cutler@uconn.edu::325580d8-cd3d-424f-a5af-06df38b143d3" providerId="AD" clId="Web-{F66A93B8-DC77-40D6-4A4E-C6B5A688C1DA}" dt="2024-10-24T00:48:13.282" v="364" actId="20577"/>
          <ac:spMkLst>
            <pc:docMk/>
            <pc:sldMk cId="1074112737" sldId="591"/>
            <ac:spMk id="3" creationId="{00000000-0000-0000-0000-000000000000}"/>
          </ac:spMkLst>
        </pc:spChg>
      </pc:sldChg>
      <pc:sldChg chg="modSp">
        <pc:chgData name="Cutler, Alison" userId="S::alison.cutler@uconn.edu::325580d8-cd3d-424f-a5af-06df38b143d3" providerId="AD" clId="Web-{F66A93B8-DC77-40D6-4A4E-C6B5A688C1DA}" dt="2024-10-24T00:37:56.466" v="8" actId="20577"/>
        <pc:sldMkLst>
          <pc:docMk/>
          <pc:sldMk cId="2244708804" sldId="623"/>
        </pc:sldMkLst>
        <pc:spChg chg="mod">
          <ac:chgData name="Cutler, Alison" userId="S::alison.cutler@uconn.edu::325580d8-cd3d-424f-a5af-06df38b143d3" providerId="AD" clId="Web-{F66A93B8-DC77-40D6-4A4E-C6B5A688C1DA}" dt="2024-10-24T00:37:56.466" v="8" actId="20577"/>
          <ac:spMkLst>
            <pc:docMk/>
            <pc:sldMk cId="2244708804" sldId="623"/>
            <ac:spMk id="3" creationId="{00000000-0000-0000-0000-000000000000}"/>
          </ac:spMkLst>
        </pc:spChg>
      </pc:sldChg>
      <pc:sldChg chg="modSp">
        <pc:chgData name="Cutler, Alison" userId="S::alison.cutler@uconn.edu::325580d8-cd3d-424f-a5af-06df38b143d3" providerId="AD" clId="Web-{F66A93B8-DC77-40D6-4A4E-C6B5A688C1DA}" dt="2024-10-24T00:40:15.768" v="27" actId="20577"/>
        <pc:sldMkLst>
          <pc:docMk/>
          <pc:sldMk cId="1452153437" sldId="627"/>
        </pc:sldMkLst>
        <pc:spChg chg="mod">
          <ac:chgData name="Cutler, Alison" userId="S::alison.cutler@uconn.edu::325580d8-cd3d-424f-a5af-06df38b143d3" providerId="AD" clId="Web-{F66A93B8-DC77-40D6-4A4E-C6B5A688C1DA}" dt="2024-10-24T00:40:15.768" v="27" actId="20577"/>
          <ac:spMkLst>
            <pc:docMk/>
            <pc:sldMk cId="1452153437" sldId="627"/>
            <ac:spMk id="92" creationId="{00000000-0000-0000-0000-000000000000}"/>
          </ac:spMkLst>
        </pc:spChg>
      </pc:sldChg>
    </pc:docChg>
  </pc:docChgLst>
  <pc:docChgLst>
    <pc:chgData name="Cutler, Alison" userId="S::alison.cutler@uconn.edu::325580d8-cd3d-424f-a5af-06df38b143d3" providerId="AD" clId="Web-{2300507C-D32A-449D-A457-B478C531D01A}"/>
    <pc:docChg chg="modSld">
      <pc:chgData name="Cutler, Alison" userId="S::alison.cutler@uconn.edu::325580d8-cd3d-424f-a5af-06df38b143d3" providerId="AD" clId="Web-{2300507C-D32A-449D-A457-B478C531D01A}" dt="2024-10-24T00:36:47.173" v="247" actId="20577"/>
      <pc:docMkLst>
        <pc:docMk/>
      </pc:docMkLst>
      <pc:sldChg chg="modSp">
        <pc:chgData name="Cutler, Alison" userId="S::alison.cutler@uconn.edu::325580d8-cd3d-424f-a5af-06df38b143d3" providerId="AD" clId="Web-{2300507C-D32A-449D-A457-B478C531D01A}" dt="2024-10-24T00:31:47.358" v="107" actId="20577"/>
        <pc:sldMkLst>
          <pc:docMk/>
          <pc:sldMk cId="0" sldId="257"/>
        </pc:sldMkLst>
        <pc:spChg chg="mod">
          <ac:chgData name="Cutler, Alison" userId="S::alison.cutler@uconn.edu::325580d8-cd3d-424f-a5af-06df38b143d3" providerId="AD" clId="Web-{2300507C-D32A-449D-A457-B478C531D01A}" dt="2024-10-24T00:31:47.358" v="107" actId="20577"/>
          <ac:spMkLst>
            <pc:docMk/>
            <pc:sldMk cId="0" sldId="257"/>
            <ac:spMk id="92" creationId="{00000000-0000-0000-0000-000000000000}"/>
          </ac:spMkLst>
        </pc:spChg>
      </pc:sldChg>
      <pc:sldChg chg="modSp">
        <pc:chgData name="Cutler, Alison" userId="S::alison.cutler@uconn.edu::325580d8-cd3d-424f-a5af-06df38b143d3" providerId="AD" clId="Web-{2300507C-D32A-449D-A457-B478C531D01A}" dt="2024-10-24T00:35:34.079" v="218" actId="20577"/>
        <pc:sldMkLst>
          <pc:docMk/>
          <pc:sldMk cId="1705097217" sldId="584"/>
        </pc:sldMkLst>
        <pc:spChg chg="mod">
          <ac:chgData name="Cutler, Alison" userId="S::alison.cutler@uconn.edu::325580d8-cd3d-424f-a5af-06df38b143d3" providerId="AD" clId="Web-{2300507C-D32A-449D-A457-B478C531D01A}" dt="2024-10-24T00:35:34.079" v="218" actId="20577"/>
          <ac:spMkLst>
            <pc:docMk/>
            <pc:sldMk cId="1705097217" sldId="584"/>
            <ac:spMk id="3" creationId="{00000000-0000-0000-0000-000000000000}"/>
          </ac:spMkLst>
        </pc:spChg>
      </pc:sldChg>
      <pc:sldChg chg="modSp">
        <pc:chgData name="Cutler, Alison" userId="S::alison.cutler@uconn.edu::325580d8-cd3d-424f-a5af-06df38b143d3" providerId="AD" clId="Web-{2300507C-D32A-449D-A457-B478C531D01A}" dt="2024-10-24T00:36:47.173" v="247" actId="20577"/>
        <pc:sldMkLst>
          <pc:docMk/>
          <pc:sldMk cId="2244708804" sldId="623"/>
        </pc:sldMkLst>
        <pc:spChg chg="mod">
          <ac:chgData name="Cutler, Alison" userId="S::alison.cutler@uconn.edu::325580d8-cd3d-424f-a5af-06df38b143d3" providerId="AD" clId="Web-{2300507C-D32A-449D-A457-B478C531D01A}" dt="2024-10-24T00:36:47.173" v="247" actId="20577"/>
          <ac:spMkLst>
            <pc:docMk/>
            <pc:sldMk cId="2244708804" sldId="623"/>
            <ac:spMk id="3" creationId="{00000000-0000-0000-0000-000000000000}"/>
          </ac:spMkLst>
        </pc:spChg>
      </pc:sldChg>
      <pc:sldChg chg="modSp">
        <pc:chgData name="Cutler, Alison" userId="S::alison.cutler@uconn.edu::325580d8-cd3d-424f-a5af-06df38b143d3" providerId="AD" clId="Web-{2300507C-D32A-449D-A457-B478C531D01A}" dt="2024-10-24T00:33:07.796" v="120" actId="20577"/>
        <pc:sldMkLst>
          <pc:docMk/>
          <pc:sldMk cId="3737744895" sldId="625"/>
        </pc:sldMkLst>
        <pc:spChg chg="mod">
          <ac:chgData name="Cutler, Alison" userId="S::alison.cutler@uconn.edu::325580d8-cd3d-424f-a5af-06df38b143d3" providerId="AD" clId="Web-{2300507C-D32A-449D-A457-B478C531D01A}" dt="2024-10-24T00:33:07.796" v="120" actId="20577"/>
          <ac:spMkLst>
            <pc:docMk/>
            <pc:sldMk cId="3737744895" sldId="625"/>
            <ac:spMk id="3" creationId="{D61E42D9-1FF7-CF8B-C1F1-4FB4856E5138}"/>
          </ac:spMkLst>
        </pc:spChg>
      </pc:sldChg>
    </pc:docChg>
  </pc:docChgLst>
  <pc:docChgLst>
    <pc:chgData name="Shor, Leslie M" userId="e6f1cabc-c9e1-42e2-bf1e-d647199ce3fc" providerId="ADAL" clId="{A7381E4F-3A42-1D4A-9E90-8FFE44BB866D}"/>
    <pc:docChg chg="undo redo custSel addSld delSld modSld sldOrd">
      <pc:chgData name="Shor, Leslie M" userId="e6f1cabc-c9e1-42e2-bf1e-d647199ce3fc" providerId="ADAL" clId="{A7381E4F-3A42-1D4A-9E90-8FFE44BB866D}" dt="2024-10-24T15:31:44.168" v="2928" actId="20578"/>
      <pc:docMkLst>
        <pc:docMk/>
      </pc:docMkLst>
      <pc:sldChg chg="modSp mod">
        <pc:chgData name="Shor, Leslie M" userId="e6f1cabc-c9e1-42e2-bf1e-d647199ce3fc" providerId="ADAL" clId="{A7381E4F-3A42-1D4A-9E90-8FFE44BB866D}" dt="2024-10-24T01:01:57.745" v="28" actId="20577"/>
        <pc:sldMkLst>
          <pc:docMk/>
          <pc:sldMk cId="0" sldId="256"/>
        </pc:sldMkLst>
        <pc:spChg chg="mod">
          <ac:chgData name="Shor, Leslie M" userId="e6f1cabc-c9e1-42e2-bf1e-d647199ce3fc" providerId="ADAL" clId="{A7381E4F-3A42-1D4A-9E90-8FFE44BB866D}" dt="2024-10-24T01:01:57.745" v="28" actId="20577"/>
          <ac:spMkLst>
            <pc:docMk/>
            <pc:sldMk cId="0" sldId="256"/>
            <ac:spMk id="85" creationId="{00000000-0000-0000-0000-000000000000}"/>
          </ac:spMkLst>
        </pc:spChg>
      </pc:sldChg>
      <pc:sldChg chg="ord">
        <pc:chgData name="Shor, Leslie M" userId="e6f1cabc-c9e1-42e2-bf1e-d647199ce3fc" providerId="ADAL" clId="{A7381E4F-3A42-1D4A-9E90-8FFE44BB866D}" dt="2024-10-24T02:19:31.656" v="1647" actId="20578"/>
        <pc:sldMkLst>
          <pc:docMk/>
          <pc:sldMk cId="0" sldId="257"/>
        </pc:sldMkLst>
      </pc:sldChg>
      <pc:sldChg chg="addSp delSp mod">
        <pc:chgData name="Shor, Leslie M" userId="e6f1cabc-c9e1-42e2-bf1e-d647199ce3fc" providerId="ADAL" clId="{A7381E4F-3A42-1D4A-9E90-8FFE44BB866D}" dt="2024-10-24T02:20:46.805" v="1650" actId="22"/>
        <pc:sldMkLst>
          <pc:docMk/>
          <pc:sldMk cId="0" sldId="272"/>
        </pc:sldMkLst>
        <pc:spChg chg="add del">
          <ac:chgData name="Shor, Leslie M" userId="e6f1cabc-c9e1-42e2-bf1e-d647199ce3fc" providerId="ADAL" clId="{A7381E4F-3A42-1D4A-9E90-8FFE44BB866D}" dt="2024-10-24T02:20:46.805" v="1650" actId="22"/>
          <ac:spMkLst>
            <pc:docMk/>
            <pc:sldMk cId="0" sldId="272"/>
            <ac:spMk id="3" creationId="{F6B26ED9-E1FE-D8EA-2CF0-2CAC2DAD0507}"/>
          </ac:spMkLst>
        </pc:spChg>
      </pc:sldChg>
      <pc:sldChg chg="delSp modSp add mod ord">
        <pc:chgData name="Shor, Leslie M" userId="e6f1cabc-c9e1-42e2-bf1e-d647199ce3fc" providerId="ADAL" clId="{A7381E4F-3A42-1D4A-9E90-8FFE44BB866D}" dt="2024-10-24T02:15:23.491" v="1646" actId="14100"/>
        <pc:sldMkLst>
          <pc:docMk/>
          <pc:sldMk cId="725485960" sldId="1013"/>
        </pc:sldMkLst>
        <pc:spChg chg="mod">
          <ac:chgData name="Shor, Leslie M" userId="e6f1cabc-c9e1-42e2-bf1e-d647199ce3fc" providerId="ADAL" clId="{A7381E4F-3A42-1D4A-9E90-8FFE44BB866D}" dt="2024-10-24T01:08:13.770" v="132" actId="20577"/>
          <ac:spMkLst>
            <pc:docMk/>
            <pc:sldMk cId="725485960" sldId="1013"/>
            <ac:spMk id="13" creationId="{853B60DD-FDB2-3D4C-8755-0DEA9260CBBB}"/>
          </ac:spMkLst>
        </pc:spChg>
        <pc:spChg chg="del">
          <ac:chgData name="Shor, Leslie M" userId="e6f1cabc-c9e1-42e2-bf1e-d647199ce3fc" providerId="ADAL" clId="{A7381E4F-3A42-1D4A-9E90-8FFE44BB866D}" dt="2024-10-24T01:03:42.622" v="33" actId="478"/>
          <ac:spMkLst>
            <pc:docMk/>
            <pc:sldMk cId="725485960" sldId="1013"/>
            <ac:spMk id="15" creationId="{8025FC4E-134F-4844-A509-72AE1C5FFD7B}"/>
          </ac:spMkLst>
        </pc:spChg>
        <pc:spChg chg="del mod">
          <ac:chgData name="Shor, Leslie M" userId="e6f1cabc-c9e1-42e2-bf1e-d647199ce3fc" providerId="ADAL" clId="{A7381E4F-3A42-1D4A-9E90-8FFE44BB866D}" dt="2024-10-24T01:05:16.240" v="78" actId="478"/>
          <ac:spMkLst>
            <pc:docMk/>
            <pc:sldMk cId="725485960" sldId="1013"/>
            <ac:spMk id="16" creationId="{B422C0EC-B90C-534B-8FC7-8B93BA2ACBBD}"/>
          </ac:spMkLst>
        </pc:spChg>
        <pc:spChg chg="mod">
          <ac:chgData name="Shor, Leslie M" userId="e6f1cabc-c9e1-42e2-bf1e-d647199ce3fc" providerId="ADAL" clId="{A7381E4F-3A42-1D4A-9E90-8FFE44BB866D}" dt="2024-10-24T01:04:44.828" v="74" actId="1035"/>
          <ac:spMkLst>
            <pc:docMk/>
            <pc:sldMk cId="725485960" sldId="1013"/>
            <ac:spMk id="63" creationId="{6AE7AB0E-DFE9-5049-BBCD-581E4A886E57}"/>
          </ac:spMkLst>
        </pc:spChg>
        <pc:spChg chg="mod">
          <ac:chgData name="Shor, Leslie M" userId="e6f1cabc-c9e1-42e2-bf1e-d647199ce3fc" providerId="ADAL" clId="{A7381E4F-3A42-1D4A-9E90-8FFE44BB866D}" dt="2024-10-24T01:04:44.828" v="74" actId="1035"/>
          <ac:spMkLst>
            <pc:docMk/>
            <pc:sldMk cId="725485960" sldId="1013"/>
            <ac:spMk id="65" creationId="{1BCB3EF8-65C3-0648-A27D-8C9F88395F05}"/>
          </ac:spMkLst>
        </pc:spChg>
        <pc:spChg chg="mod">
          <ac:chgData name="Shor, Leslie M" userId="e6f1cabc-c9e1-42e2-bf1e-d647199ce3fc" providerId="ADAL" clId="{A7381E4F-3A42-1D4A-9E90-8FFE44BB866D}" dt="2024-10-24T01:04:44.828" v="74" actId="1035"/>
          <ac:spMkLst>
            <pc:docMk/>
            <pc:sldMk cId="725485960" sldId="1013"/>
            <ac:spMk id="66" creationId="{13FB671A-38FB-CB49-9E49-9FA74F0258EC}"/>
          </ac:spMkLst>
        </pc:spChg>
        <pc:spChg chg="mod">
          <ac:chgData name="Shor, Leslie M" userId="e6f1cabc-c9e1-42e2-bf1e-d647199ce3fc" providerId="ADAL" clId="{A7381E4F-3A42-1D4A-9E90-8FFE44BB866D}" dt="2024-10-24T01:04:44.828" v="74" actId="1035"/>
          <ac:spMkLst>
            <pc:docMk/>
            <pc:sldMk cId="725485960" sldId="1013"/>
            <ac:spMk id="67" creationId="{8F82E3C1-C78E-A043-9F54-4189D26888B2}"/>
          </ac:spMkLst>
        </pc:spChg>
        <pc:spChg chg="mod">
          <ac:chgData name="Shor, Leslie M" userId="e6f1cabc-c9e1-42e2-bf1e-d647199ce3fc" providerId="ADAL" clId="{A7381E4F-3A42-1D4A-9E90-8FFE44BB866D}" dt="2024-10-24T02:14:19.220" v="1636" actId="14100"/>
          <ac:spMkLst>
            <pc:docMk/>
            <pc:sldMk cId="725485960" sldId="1013"/>
            <ac:spMk id="71" creationId="{FCDECA1A-E3B3-3E4C-9DD9-9EA448EB7D0E}"/>
          </ac:spMkLst>
        </pc:spChg>
        <pc:spChg chg="mod">
          <ac:chgData name="Shor, Leslie M" userId="e6f1cabc-c9e1-42e2-bf1e-d647199ce3fc" providerId="ADAL" clId="{A7381E4F-3A42-1D4A-9E90-8FFE44BB866D}" dt="2024-10-24T02:15:09.872" v="1641" actId="14100"/>
          <ac:spMkLst>
            <pc:docMk/>
            <pc:sldMk cId="725485960" sldId="1013"/>
            <ac:spMk id="73" creationId="{76D1CE2E-EC1F-624E-BB39-243E6C4B0FFE}"/>
          </ac:spMkLst>
        </pc:spChg>
        <pc:spChg chg="mod">
          <ac:chgData name="Shor, Leslie M" userId="e6f1cabc-c9e1-42e2-bf1e-d647199ce3fc" providerId="ADAL" clId="{A7381E4F-3A42-1D4A-9E90-8FFE44BB866D}" dt="2024-10-24T02:15:14.124" v="1642" actId="14100"/>
          <ac:spMkLst>
            <pc:docMk/>
            <pc:sldMk cId="725485960" sldId="1013"/>
            <ac:spMk id="74" creationId="{F580A1CB-E384-0C44-B747-1F992519164C}"/>
          </ac:spMkLst>
        </pc:spChg>
        <pc:spChg chg="mod">
          <ac:chgData name="Shor, Leslie M" userId="e6f1cabc-c9e1-42e2-bf1e-d647199ce3fc" providerId="ADAL" clId="{A7381E4F-3A42-1D4A-9E90-8FFE44BB866D}" dt="2024-10-24T02:15:23.491" v="1646" actId="14100"/>
          <ac:spMkLst>
            <pc:docMk/>
            <pc:sldMk cId="725485960" sldId="1013"/>
            <ac:spMk id="76" creationId="{0E5AB5F5-5CDC-2247-A546-46212D8C1DE0}"/>
          </ac:spMkLst>
        </pc:spChg>
        <pc:spChg chg="mod">
          <ac:chgData name="Shor, Leslie M" userId="e6f1cabc-c9e1-42e2-bf1e-d647199ce3fc" providerId="ADAL" clId="{A7381E4F-3A42-1D4A-9E90-8FFE44BB866D}" dt="2024-10-24T01:04:44.828" v="74" actId="1035"/>
          <ac:spMkLst>
            <pc:docMk/>
            <pc:sldMk cId="725485960" sldId="1013"/>
            <ac:spMk id="78" creationId="{75ECACC6-0CBC-FD43-A7C1-F6976B4FC4B5}"/>
          </ac:spMkLst>
        </pc:spChg>
        <pc:spChg chg="mod">
          <ac:chgData name="Shor, Leslie M" userId="e6f1cabc-c9e1-42e2-bf1e-d647199ce3fc" providerId="ADAL" clId="{A7381E4F-3A42-1D4A-9E90-8FFE44BB866D}" dt="2024-10-24T02:15:19.664" v="1645" actId="14100"/>
          <ac:spMkLst>
            <pc:docMk/>
            <pc:sldMk cId="725485960" sldId="1013"/>
            <ac:spMk id="79" creationId="{6EE224E2-FB39-E54E-8E8F-BD0AD7841326}"/>
          </ac:spMkLst>
        </pc:spChg>
        <pc:picChg chg="del">
          <ac:chgData name="Shor, Leslie M" userId="e6f1cabc-c9e1-42e2-bf1e-d647199ce3fc" providerId="ADAL" clId="{A7381E4F-3A42-1D4A-9E90-8FFE44BB866D}" dt="2024-10-24T01:05:11.240" v="76" actId="478"/>
          <ac:picMkLst>
            <pc:docMk/>
            <pc:sldMk cId="725485960" sldId="1013"/>
            <ac:picMk id="14" creationId="{49AF645E-D34B-444D-95D6-CC42F5E18713}"/>
          </ac:picMkLst>
        </pc:picChg>
      </pc:sldChg>
      <pc:sldChg chg="add del">
        <pc:chgData name="Shor, Leslie M" userId="e6f1cabc-c9e1-42e2-bf1e-d647199ce3fc" providerId="ADAL" clId="{A7381E4F-3A42-1D4A-9E90-8FFE44BB866D}" dt="2024-10-24T01:07:23.641" v="119" actId="2696"/>
        <pc:sldMkLst>
          <pc:docMk/>
          <pc:sldMk cId="534122517" sldId="1025"/>
        </pc:sldMkLst>
      </pc:sldChg>
      <pc:sldChg chg="addSp delSp modSp add mod modAnim">
        <pc:chgData name="Shor, Leslie M" userId="e6f1cabc-c9e1-42e2-bf1e-d647199ce3fc" providerId="ADAL" clId="{A7381E4F-3A42-1D4A-9E90-8FFE44BB866D}" dt="2024-10-24T02:13:12.693" v="1614" actId="20577"/>
        <pc:sldMkLst>
          <pc:docMk/>
          <pc:sldMk cId="977583149" sldId="1028"/>
        </pc:sldMkLst>
        <pc:spChg chg="mod">
          <ac:chgData name="Shor, Leslie M" userId="e6f1cabc-c9e1-42e2-bf1e-d647199ce3fc" providerId="ADAL" clId="{A7381E4F-3A42-1D4A-9E90-8FFE44BB866D}" dt="2024-10-24T01:31:13.950" v="297" actId="20577"/>
          <ac:spMkLst>
            <pc:docMk/>
            <pc:sldMk cId="977583149" sldId="1028"/>
            <ac:spMk id="2" creationId="{D68067C4-C9A0-E646-81F7-BDA6F0128F11}"/>
          </ac:spMkLst>
        </pc:spChg>
        <pc:spChg chg="add del">
          <ac:chgData name="Shor, Leslie M" userId="e6f1cabc-c9e1-42e2-bf1e-d647199ce3fc" providerId="ADAL" clId="{A7381E4F-3A42-1D4A-9E90-8FFE44BB866D}" dt="2024-10-24T02:00:38.755" v="1257" actId="22"/>
          <ac:spMkLst>
            <pc:docMk/>
            <pc:sldMk cId="977583149" sldId="1028"/>
            <ac:spMk id="4" creationId="{68904C9D-773A-6545-2CB7-70068F916BBF}"/>
          </ac:spMkLst>
        </pc:spChg>
        <pc:spChg chg="mod">
          <ac:chgData name="Shor, Leslie M" userId="e6f1cabc-c9e1-42e2-bf1e-d647199ce3fc" providerId="ADAL" clId="{A7381E4F-3A42-1D4A-9E90-8FFE44BB866D}" dt="2024-10-24T02:03:30.310" v="1402" actId="20577"/>
          <ac:spMkLst>
            <pc:docMk/>
            <pc:sldMk cId="977583149" sldId="1028"/>
            <ac:spMk id="12" creationId="{CCAD4948-E453-B048-8CCB-90376C862045}"/>
          </ac:spMkLst>
        </pc:spChg>
        <pc:spChg chg="del">
          <ac:chgData name="Shor, Leslie M" userId="e6f1cabc-c9e1-42e2-bf1e-d647199ce3fc" providerId="ADAL" clId="{A7381E4F-3A42-1D4A-9E90-8FFE44BB866D}" dt="2024-10-24T01:07:59.451" v="128" actId="478"/>
          <ac:spMkLst>
            <pc:docMk/>
            <pc:sldMk cId="977583149" sldId="1028"/>
            <ac:spMk id="15" creationId="{8025FC4E-134F-4844-A509-72AE1C5FFD7B}"/>
          </ac:spMkLst>
        </pc:spChg>
        <pc:spChg chg="mod">
          <ac:chgData name="Shor, Leslie M" userId="e6f1cabc-c9e1-42e2-bf1e-d647199ce3fc" providerId="ADAL" clId="{A7381E4F-3A42-1D4A-9E90-8FFE44BB866D}" dt="2024-10-24T02:13:12.693" v="1614" actId="20577"/>
          <ac:spMkLst>
            <pc:docMk/>
            <pc:sldMk cId="977583149" sldId="1028"/>
            <ac:spMk id="17" creationId="{AF079508-3D39-8F46-800E-A7659A8373FA}"/>
          </ac:spMkLst>
        </pc:spChg>
        <pc:picChg chg="add mod">
          <ac:chgData name="Shor, Leslie M" userId="e6f1cabc-c9e1-42e2-bf1e-d647199ce3fc" providerId="ADAL" clId="{A7381E4F-3A42-1D4A-9E90-8FFE44BB866D}" dt="2024-10-24T02:05:38.755" v="1423" actId="1036"/>
          <ac:picMkLst>
            <pc:docMk/>
            <pc:sldMk cId="977583149" sldId="1028"/>
            <ac:picMk id="6" creationId="{69CE4008-0918-09BB-67E5-9CDAA57C78B3}"/>
          </ac:picMkLst>
        </pc:picChg>
        <pc:picChg chg="del">
          <ac:chgData name="Shor, Leslie M" userId="e6f1cabc-c9e1-42e2-bf1e-d647199ce3fc" providerId="ADAL" clId="{A7381E4F-3A42-1D4A-9E90-8FFE44BB866D}" dt="2024-10-24T01:07:57.700" v="127" actId="478"/>
          <ac:picMkLst>
            <pc:docMk/>
            <pc:sldMk cId="977583149" sldId="1028"/>
            <ac:picMk id="14" creationId="{49AF645E-D34B-444D-95D6-CC42F5E18713}"/>
          </ac:picMkLst>
        </pc:picChg>
      </pc:sldChg>
      <pc:sldChg chg="delSp modSp add mod">
        <pc:chgData name="Shor, Leslie M" userId="e6f1cabc-c9e1-42e2-bf1e-d647199ce3fc" providerId="ADAL" clId="{A7381E4F-3A42-1D4A-9E90-8FFE44BB866D}" dt="2024-10-24T02:13:24.339" v="1620" actId="20577"/>
        <pc:sldMkLst>
          <pc:docMk/>
          <pc:sldMk cId="607308995" sldId="1035"/>
        </pc:sldMkLst>
        <pc:spChg chg="mod">
          <ac:chgData name="Shor, Leslie M" userId="e6f1cabc-c9e1-42e2-bf1e-d647199ce3fc" providerId="ADAL" clId="{A7381E4F-3A42-1D4A-9E90-8FFE44BB866D}" dt="2024-10-24T01:31:08.982" v="295" actId="20577"/>
          <ac:spMkLst>
            <pc:docMk/>
            <pc:sldMk cId="607308995" sldId="1035"/>
            <ac:spMk id="2" creationId="{D68067C4-C9A0-E646-81F7-BDA6F0128F11}"/>
          </ac:spMkLst>
        </pc:spChg>
        <pc:spChg chg="mod">
          <ac:chgData name="Shor, Leslie M" userId="e6f1cabc-c9e1-42e2-bf1e-d647199ce3fc" providerId="ADAL" clId="{A7381E4F-3A42-1D4A-9E90-8FFE44BB866D}" dt="2024-10-24T01:07:43.864" v="124" actId="255"/>
          <ac:spMkLst>
            <pc:docMk/>
            <pc:sldMk cId="607308995" sldId="1035"/>
            <ac:spMk id="9" creationId="{85F087C6-0FAF-F144-9048-7E4BBB2F1B44}"/>
          </ac:spMkLst>
        </pc:spChg>
        <pc:spChg chg="mod">
          <ac:chgData name="Shor, Leslie M" userId="e6f1cabc-c9e1-42e2-bf1e-d647199ce3fc" providerId="ADAL" clId="{A7381E4F-3A42-1D4A-9E90-8FFE44BB866D}" dt="2024-10-24T02:13:24.339" v="1620" actId="20577"/>
          <ac:spMkLst>
            <pc:docMk/>
            <pc:sldMk cId="607308995" sldId="1035"/>
            <ac:spMk id="13" creationId="{853B60DD-FDB2-3D4C-8755-0DEA9260CBBB}"/>
          </ac:spMkLst>
        </pc:spChg>
        <pc:spChg chg="del">
          <ac:chgData name="Shor, Leslie M" userId="e6f1cabc-c9e1-42e2-bf1e-d647199ce3fc" providerId="ADAL" clId="{A7381E4F-3A42-1D4A-9E90-8FFE44BB866D}" dt="2024-10-24T01:07:26.358" v="120" actId="478"/>
          <ac:spMkLst>
            <pc:docMk/>
            <pc:sldMk cId="607308995" sldId="1035"/>
            <ac:spMk id="15" creationId="{8025FC4E-134F-4844-A509-72AE1C5FFD7B}"/>
          </ac:spMkLst>
        </pc:spChg>
        <pc:spChg chg="del">
          <ac:chgData name="Shor, Leslie M" userId="e6f1cabc-c9e1-42e2-bf1e-d647199ce3fc" providerId="ADAL" clId="{A7381E4F-3A42-1D4A-9E90-8FFE44BB866D}" dt="2024-10-24T01:07:31.840" v="122" actId="478"/>
          <ac:spMkLst>
            <pc:docMk/>
            <pc:sldMk cId="607308995" sldId="1035"/>
            <ac:spMk id="16" creationId="{B422C0EC-B90C-534B-8FC7-8B93BA2ACBBD}"/>
          </ac:spMkLst>
        </pc:spChg>
        <pc:picChg chg="del">
          <ac:chgData name="Shor, Leslie M" userId="e6f1cabc-c9e1-42e2-bf1e-d647199ce3fc" providerId="ADAL" clId="{A7381E4F-3A42-1D4A-9E90-8FFE44BB866D}" dt="2024-10-24T01:07:28.278" v="121" actId="478"/>
          <ac:picMkLst>
            <pc:docMk/>
            <pc:sldMk cId="607308995" sldId="1035"/>
            <ac:picMk id="14" creationId="{49AF645E-D34B-444D-95D6-CC42F5E18713}"/>
          </ac:picMkLst>
        </pc:picChg>
      </pc:sldChg>
      <pc:sldChg chg="delSp modSp add mod ord">
        <pc:chgData name="Shor, Leslie M" userId="e6f1cabc-c9e1-42e2-bf1e-d647199ce3fc" providerId="ADAL" clId="{A7381E4F-3A42-1D4A-9E90-8FFE44BB866D}" dt="2024-10-24T15:31:44.168" v="2928" actId="20578"/>
        <pc:sldMkLst>
          <pc:docMk/>
          <pc:sldMk cId="3975383698" sldId="1040"/>
        </pc:sldMkLst>
        <pc:spChg chg="mod">
          <ac:chgData name="Shor, Leslie M" userId="e6f1cabc-c9e1-42e2-bf1e-d647199ce3fc" providerId="ADAL" clId="{A7381E4F-3A42-1D4A-9E90-8FFE44BB866D}" dt="2024-10-24T01:29:22.150" v="288" actId="20577"/>
          <ac:spMkLst>
            <pc:docMk/>
            <pc:sldMk cId="3975383698" sldId="1040"/>
            <ac:spMk id="3" creationId="{5FF6F36E-68DA-B947-A26D-63F6C4EE1F2E}"/>
          </ac:spMkLst>
        </pc:spChg>
        <pc:spChg chg="mod">
          <ac:chgData name="Shor, Leslie M" userId="e6f1cabc-c9e1-42e2-bf1e-d647199ce3fc" providerId="ADAL" clId="{A7381E4F-3A42-1D4A-9E90-8FFE44BB866D}" dt="2024-10-24T01:03:34.311" v="31" actId="27636"/>
          <ac:spMkLst>
            <pc:docMk/>
            <pc:sldMk cId="3975383698" sldId="1040"/>
            <ac:spMk id="13" creationId="{853B60DD-FDB2-3D4C-8755-0DEA9260CBBB}"/>
          </ac:spMkLst>
        </pc:spChg>
        <pc:spChg chg="del">
          <ac:chgData name="Shor, Leslie M" userId="e6f1cabc-c9e1-42e2-bf1e-d647199ce3fc" providerId="ADAL" clId="{A7381E4F-3A42-1D4A-9E90-8FFE44BB866D}" dt="2024-10-24T01:05:53.167" v="84" actId="478"/>
          <ac:spMkLst>
            <pc:docMk/>
            <pc:sldMk cId="3975383698" sldId="1040"/>
            <ac:spMk id="15" creationId="{8025FC4E-134F-4844-A509-72AE1C5FFD7B}"/>
          </ac:spMkLst>
        </pc:spChg>
        <pc:picChg chg="del">
          <ac:chgData name="Shor, Leslie M" userId="e6f1cabc-c9e1-42e2-bf1e-d647199ce3fc" providerId="ADAL" clId="{A7381E4F-3A42-1D4A-9E90-8FFE44BB866D}" dt="2024-10-24T01:05:51.582" v="83" actId="478"/>
          <ac:picMkLst>
            <pc:docMk/>
            <pc:sldMk cId="3975383698" sldId="1040"/>
            <ac:picMk id="14" creationId="{49AF645E-D34B-444D-95D6-CC42F5E18713}"/>
          </ac:picMkLst>
        </pc:picChg>
      </pc:sldChg>
      <pc:sldChg chg="addSp delSp modSp add mod">
        <pc:chgData name="Shor, Leslie M" userId="e6f1cabc-c9e1-42e2-bf1e-d647199ce3fc" providerId="ADAL" clId="{A7381E4F-3A42-1D4A-9E90-8FFE44BB866D}" dt="2024-10-24T01:30:49.669" v="291"/>
        <pc:sldMkLst>
          <pc:docMk/>
          <pc:sldMk cId="3671628693" sldId="1041"/>
        </pc:sldMkLst>
        <pc:spChg chg="mod">
          <ac:chgData name="Shor, Leslie M" userId="e6f1cabc-c9e1-42e2-bf1e-d647199ce3fc" providerId="ADAL" clId="{A7381E4F-3A42-1D4A-9E90-8FFE44BB866D}" dt="2024-10-24T01:05:41.606" v="82" actId="255"/>
          <ac:spMkLst>
            <pc:docMk/>
            <pc:sldMk cId="3671628693" sldId="1041"/>
            <ac:spMk id="2" creationId="{D68067C4-C9A0-E646-81F7-BDA6F0128F11}"/>
          </ac:spMkLst>
        </pc:spChg>
        <pc:spChg chg="add del mod">
          <ac:chgData name="Shor, Leslie M" userId="e6f1cabc-c9e1-42e2-bf1e-d647199ce3fc" providerId="ADAL" clId="{A7381E4F-3A42-1D4A-9E90-8FFE44BB866D}" dt="2024-10-24T01:30:49.669" v="291"/>
          <ac:spMkLst>
            <pc:docMk/>
            <pc:sldMk cId="3671628693" sldId="1041"/>
            <ac:spMk id="3" creationId="{10AB3794-C595-DA33-F459-703C5C877455}"/>
          </ac:spMkLst>
        </pc:spChg>
        <pc:spChg chg="mod">
          <ac:chgData name="Shor, Leslie M" userId="e6f1cabc-c9e1-42e2-bf1e-d647199ce3fc" providerId="ADAL" clId="{A7381E4F-3A42-1D4A-9E90-8FFE44BB866D}" dt="2024-10-24T01:05:35.831" v="81" actId="255"/>
          <ac:spMkLst>
            <pc:docMk/>
            <pc:sldMk cId="3671628693" sldId="1041"/>
            <ac:spMk id="9" creationId="{85F087C6-0FAF-F144-9048-7E4BBB2F1B44}"/>
          </ac:spMkLst>
        </pc:spChg>
        <pc:spChg chg="del">
          <ac:chgData name="Shor, Leslie M" userId="e6f1cabc-c9e1-42e2-bf1e-d647199ce3fc" providerId="ADAL" clId="{A7381E4F-3A42-1D4A-9E90-8FFE44BB866D}" dt="2024-10-24T01:04:54.668" v="75" actId="478"/>
          <ac:spMkLst>
            <pc:docMk/>
            <pc:sldMk cId="3671628693" sldId="1041"/>
            <ac:spMk id="15" creationId="{8025FC4E-134F-4844-A509-72AE1C5FFD7B}"/>
          </ac:spMkLst>
        </pc:spChg>
        <pc:spChg chg="del">
          <ac:chgData name="Shor, Leslie M" userId="e6f1cabc-c9e1-42e2-bf1e-d647199ce3fc" providerId="ADAL" clId="{A7381E4F-3A42-1D4A-9E90-8FFE44BB866D}" dt="2024-10-24T01:05:24.916" v="80" actId="478"/>
          <ac:spMkLst>
            <pc:docMk/>
            <pc:sldMk cId="3671628693" sldId="1041"/>
            <ac:spMk id="16" creationId="{B422C0EC-B90C-534B-8FC7-8B93BA2ACBBD}"/>
          </ac:spMkLst>
        </pc:spChg>
        <pc:picChg chg="del">
          <ac:chgData name="Shor, Leslie M" userId="e6f1cabc-c9e1-42e2-bf1e-d647199ce3fc" providerId="ADAL" clId="{A7381E4F-3A42-1D4A-9E90-8FFE44BB866D}" dt="2024-10-24T01:05:21.662" v="79" actId="478"/>
          <ac:picMkLst>
            <pc:docMk/>
            <pc:sldMk cId="3671628693" sldId="1041"/>
            <ac:picMk id="14" creationId="{49AF645E-D34B-444D-95D6-CC42F5E18713}"/>
          </ac:picMkLst>
        </pc:picChg>
      </pc:sldChg>
      <pc:sldChg chg="modSp add mod">
        <pc:chgData name="Shor, Leslie M" userId="e6f1cabc-c9e1-42e2-bf1e-d647199ce3fc" providerId="ADAL" clId="{A7381E4F-3A42-1D4A-9E90-8FFE44BB866D}" dt="2024-10-24T02:08:39.881" v="1543" actId="20577"/>
        <pc:sldMkLst>
          <pc:docMk/>
          <pc:sldMk cId="3597162482" sldId="1042"/>
        </pc:sldMkLst>
        <pc:spChg chg="mod">
          <ac:chgData name="Shor, Leslie M" userId="e6f1cabc-c9e1-42e2-bf1e-d647199ce3fc" providerId="ADAL" clId="{A7381E4F-3A42-1D4A-9E90-8FFE44BB866D}" dt="2024-10-24T02:08:39.881" v="1543" actId="20577"/>
          <ac:spMkLst>
            <pc:docMk/>
            <pc:sldMk cId="3597162482" sldId="1042"/>
            <ac:spMk id="3" creationId="{DE19975C-C94A-80B9-5B13-9D6FC3ADAEBE}"/>
          </ac:spMkLst>
        </pc:spChg>
        <pc:spChg chg="mod">
          <ac:chgData name="Shor, Leslie M" userId="e6f1cabc-c9e1-42e2-bf1e-d647199ce3fc" providerId="ADAL" clId="{A7381E4F-3A42-1D4A-9E90-8FFE44BB866D}" dt="2024-10-24T01:32:50.213" v="396" actId="20577"/>
          <ac:spMkLst>
            <pc:docMk/>
            <pc:sldMk cId="3597162482" sldId="1042"/>
            <ac:spMk id="13" creationId="{BE7C7325-13F8-FE0F-14CE-B73777535CE6}"/>
          </ac:spMkLst>
        </pc:spChg>
      </pc:sldChg>
      <pc:sldChg chg="addSp delSp modSp add mod delAnim modAnim">
        <pc:chgData name="Shor, Leslie M" userId="e6f1cabc-c9e1-42e2-bf1e-d647199ce3fc" providerId="ADAL" clId="{A7381E4F-3A42-1D4A-9E90-8FFE44BB866D}" dt="2024-10-24T02:10:43.236" v="1597"/>
        <pc:sldMkLst>
          <pc:docMk/>
          <pc:sldMk cId="1089886089" sldId="1043"/>
        </pc:sldMkLst>
        <pc:spChg chg="del">
          <ac:chgData name="Shor, Leslie M" userId="e6f1cabc-c9e1-42e2-bf1e-d647199ce3fc" providerId="ADAL" clId="{A7381E4F-3A42-1D4A-9E90-8FFE44BB866D}" dt="2024-10-24T01:52:16.765" v="1176" actId="478"/>
          <ac:spMkLst>
            <pc:docMk/>
            <pc:sldMk cId="1089886089" sldId="1043"/>
            <ac:spMk id="2" creationId="{F43F88F3-2D0B-72DC-725D-FC2B46313D5D}"/>
          </ac:spMkLst>
        </pc:spChg>
        <pc:spChg chg="add mod">
          <ac:chgData name="Shor, Leslie M" userId="e6f1cabc-c9e1-42e2-bf1e-d647199ce3fc" providerId="ADAL" clId="{A7381E4F-3A42-1D4A-9E90-8FFE44BB866D}" dt="2024-10-24T02:10:26.388" v="1594" actId="1076"/>
          <ac:spMkLst>
            <pc:docMk/>
            <pc:sldMk cId="1089886089" sldId="1043"/>
            <ac:spMk id="3" creationId="{0674B0FD-BC80-4FD3-56C7-8A4BED7E13E5}"/>
          </ac:spMkLst>
        </pc:spChg>
        <pc:spChg chg="mod">
          <ac:chgData name="Shor, Leslie M" userId="e6f1cabc-c9e1-42e2-bf1e-d647199ce3fc" providerId="ADAL" clId="{A7381E4F-3A42-1D4A-9E90-8FFE44BB866D}" dt="2024-10-24T02:09:16.817" v="1585" actId="20577"/>
          <ac:spMkLst>
            <pc:docMk/>
            <pc:sldMk cId="1089886089" sldId="1043"/>
            <ac:spMk id="13" creationId="{76CD5903-484D-2173-DFD1-4C786AC78382}"/>
          </ac:spMkLst>
        </pc:spChg>
        <pc:picChg chg="add mod">
          <ac:chgData name="Shor, Leslie M" userId="e6f1cabc-c9e1-42e2-bf1e-d647199ce3fc" providerId="ADAL" clId="{A7381E4F-3A42-1D4A-9E90-8FFE44BB866D}" dt="2024-10-24T02:10:41.538" v="1596" actId="1076"/>
          <ac:picMkLst>
            <pc:docMk/>
            <pc:sldMk cId="1089886089" sldId="1043"/>
            <ac:picMk id="4" creationId="{448F0443-4047-654F-B1F8-70412976F4C4}"/>
          </ac:picMkLst>
        </pc:picChg>
      </pc:sldChg>
      <pc:sldChg chg="add del">
        <pc:chgData name="Shor, Leslie M" userId="e6f1cabc-c9e1-42e2-bf1e-d647199ce3fc" providerId="ADAL" clId="{A7381E4F-3A42-1D4A-9E90-8FFE44BB866D}" dt="2024-10-24T02:10:49.166" v="1598" actId="2696"/>
        <pc:sldMkLst>
          <pc:docMk/>
          <pc:sldMk cId="226186801" sldId="1044"/>
        </pc:sldMkLst>
      </pc:sldChg>
      <pc:sldChg chg="modSp add mod ord">
        <pc:chgData name="Shor, Leslie M" userId="e6f1cabc-c9e1-42e2-bf1e-d647199ce3fc" providerId="ADAL" clId="{A7381E4F-3A42-1D4A-9E90-8FFE44BB866D}" dt="2024-10-24T02:33:24.708" v="2925" actId="20577"/>
        <pc:sldMkLst>
          <pc:docMk/>
          <pc:sldMk cId="1534331675" sldId="1044"/>
        </pc:sldMkLst>
        <pc:spChg chg="mod">
          <ac:chgData name="Shor, Leslie M" userId="e6f1cabc-c9e1-42e2-bf1e-d647199ce3fc" providerId="ADAL" clId="{A7381E4F-3A42-1D4A-9E90-8FFE44BB866D}" dt="2024-10-24T02:33:24.708" v="2925" actId="20577"/>
          <ac:spMkLst>
            <pc:docMk/>
            <pc:sldMk cId="1534331675" sldId="1044"/>
            <ac:spMk id="182" creationId="{677E0D86-ABD1-2DFB-CDE9-ABA493BA2D1E}"/>
          </ac:spMkLst>
        </pc:spChg>
      </pc:sldChg>
      <pc:sldChg chg="add del">
        <pc:chgData name="Shor, Leslie M" userId="e6f1cabc-c9e1-42e2-bf1e-d647199ce3fc" providerId="ADAL" clId="{A7381E4F-3A42-1D4A-9E90-8FFE44BB866D}" dt="2024-10-24T02:34:01.198" v="2927" actId="2696"/>
        <pc:sldMkLst>
          <pc:docMk/>
          <pc:sldMk cId="1579383696" sldId="1045"/>
        </pc:sldMkLst>
      </pc:sldChg>
      <pc:sldChg chg="add del">
        <pc:chgData name="Shor, Leslie M" userId="e6f1cabc-c9e1-42e2-bf1e-d647199ce3fc" providerId="ADAL" clId="{A7381E4F-3A42-1D4A-9E90-8FFE44BB866D}" dt="2024-10-24T02:13:29.849" v="1622" actId="2696"/>
        <pc:sldMkLst>
          <pc:docMk/>
          <pc:sldMk cId="3750792006" sldId="1045"/>
        </pc:sldMkLst>
      </pc:sldChg>
    </pc:docChg>
  </pc:docChgLst>
  <pc:docChgLst>
    <pc:chgData name="Cutler, Alison" userId="S::alison.cutler@uconn.edu::325580d8-cd3d-424f-a5af-06df38b143d3" providerId="AD" clId="Web-{FD2FEE87-7EE2-A5B1-710E-891468B5513B}"/>
    <pc:docChg chg="addSld delSld modSld">
      <pc:chgData name="Cutler, Alison" userId="S::alison.cutler@uconn.edu::325580d8-cd3d-424f-a5af-06df38b143d3" providerId="AD" clId="Web-{FD2FEE87-7EE2-A5B1-710E-891468B5513B}" dt="2024-10-24T01:13:35.038" v="711" actId="20577"/>
      <pc:docMkLst>
        <pc:docMk/>
      </pc:docMkLst>
      <pc:sldChg chg="modSp">
        <pc:chgData name="Cutler, Alison" userId="S::alison.cutler@uconn.edu::325580d8-cd3d-424f-a5af-06df38b143d3" providerId="AD" clId="Web-{FD2FEE87-7EE2-A5B1-710E-891468B5513B}" dt="2024-10-24T00:57:36.074" v="258" actId="20577"/>
        <pc:sldMkLst>
          <pc:docMk/>
          <pc:sldMk cId="0" sldId="267"/>
        </pc:sldMkLst>
        <pc:spChg chg="mod">
          <ac:chgData name="Cutler, Alison" userId="S::alison.cutler@uconn.edu::325580d8-cd3d-424f-a5af-06df38b143d3" providerId="AD" clId="Web-{FD2FEE87-7EE2-A5B1-710E-891468B5513B}" dt="2024-10-24T00:57:36.074" v="258" actId="20577"/>
          <ac:spMkLst>
            <pc:docMk/>
            <pc:sldMk cId="0" sldId="267"/>
            <ac:spMk id="152" creationId="{00000000-0000-0000-0000-000000000000}"/>
          </ac:spMkLst>
        </pc:spChg>
      </pc:sldChg>
      <pc:sldChg chg="del">
        <pc:chgData name="Cutler, Alison" userId="S::alison.cutler@uconn.edu::325580d8-cd3d-424f-a5af-06df38b143d3" providerId="AD" clId="Web-{FD2FEE87-7EE2-A5B1-710E-891468B5513B}" dt="2024-10-24T00:57:46.558" v="259"/>
        <pc:sldMkLst>
          <pc:docMk/>
          <pc:sldMk cId="0" sldId="268"/>
        </pc:sldMkLst>
      </pc:sldChg>
      <pc:sldChg chg="modSp">
        <pc:chgData name="Cutler, Alison" userId="S::alison.cutler@uconn.edu::325580d8-cd3d-424f-a5af-06df38b143d3" providerId="AD" clId="Web-{FD2FEE87-7EE2-A5B1-710E-891468B5513B}" dt="2024-10-24T01:04:23.713" v="363" actId="20577"/>
        <pc:sldMkLst>
          <pc:docMk/>
          <pc:sldMk cId="0" sldId="269"/>
        </pc:sldMkLst>
        <pc:spChg chg="mod">
          <ac:chgData name="Cutler, Alison" userId="S::alison.cutler@uconn.edu::325580d8-cd3d-424f-a5af-06df38b143d3" providerId="AD" clId="Web-{FD2FEE87-7EE2-A5B1-710E-891468B5513B}" dt="2024-10-24T01:04:23.713" v="363" actId="20577"/>
          <ac:spMkLst>
            <pc:docMk/>
            <pc:sldMk cId="0" sldId="269"/>
            <ac:spMk id="164" creationId="{00000000-0000-0000-0000-000000000000}"/>
          </ac:spMkLst>
        </pc:spChg>
      </pc:sldChg>
      <pc:sldChg chg="modSp">
        <pc:chgData name="Cutler, Alison" userId="S::alison.cutler@uconn.edu::325580d8-cd3d-424f-a5af-06df38b143d3" providerId="AD" clId="Web-{FD2FEE87-7EE2-A5B1-710E-891468B5513B}" dt="2024-10-24T01:04:37.447" v="371" actId="20577"/>
        <pc:sldMkLst>
          <pc:docMk/>
          <pc:sldMk cId="0" sldId="270"/>
        </pc:sldMkLst>
        <pc:spChg chg="mod">
          <ac:chgData name="Cutler, Alison" userId="S::alison.cutler@uconn.edu::325580d8-cd3d-424f-a5af-06df38b143d3" providerId="AD" clId="Web-{FD2FEE87-7EE2-A5B1-710E-891468B5513B}" dt="2024-10-24T01:04:37.447" v="371" actId="20577"/>
          <ac:spMkLst>
            <pc:docMk/>
            <pc:sldMk cId="0" sldId="270"/>
            <ac:spMk id="170" creationId="{00000000-0000-0000-0000-000000000000}"/>
          </ac:spMkLst>
        </pc:spChg>
      </pc:sldChg>
      <pc:sldChg chg="modSp add del">
        <pc:chgData name="Cutler, Alison" userId="S::alison.cutler@uconn.edu::325580d8-cd3d-424f-a5af-06df38b143d3" providerId="AD" clId="Web-{FD2FEE87-7EE2-A5B1-710E-891468B5513B}" dt="2024-10-24T01:13:35.038" v="711" actId="20577"/>
        <pc:sldMkLst>
          <pc:docMk/>
          <pc:sldMk cId="0" sldId="271"/>
        </pc:sldMkLst>
        <pc:spChg chg="mod">
          <ac:chgData name="Cutler, Alison" userId="S::alison.cutler@uconn.edu::325580d8-cd3d-424f-a5af-06df38b143d3" providerId="AD" clId="Web-{FD2FEE87-7EE2-A5B1-710E-891468B5513B}" dt="2024-10-24T01:13:35.038" v="711" actId="20577"/>
          <ac:spMkLst>
            <pc:docMk/>
            <pc:sldMk cId="0" sldId="271"/>
            <ac:spMk id="176" creationId="{00000000-0000-0000-0000-000000000000}"/>
          </ac:spMkLst>
        </pc:spChg>
      </pc:sldChg>
      <pc:sldChg chg="modSp del">
        <pc:chgData name="Cutler, Alison" userId="S::alison.cutler@uconn.edu::325580d8-cd3d-424f-a5af-06df38b143d3" providerId="AD" clId="Web-{FD2FEE87-7EE2-A5B1-710E-891468B5513B}" dt="2024-10-24T01:07:13.227" v="486"/>
        <pc:sldMkLst>
          <pc:docMk/>
          <pc:sldMk cId="2821258511" sldId="305"/>
        </pc:sldMkLst>
        <pc:spChg chg="mod">
          <ac:chgData name="Cutler, Alison" userId="S::alison.cutler@uconn.edu::325580d8-cd3d-424f-a5af-06df38b143d3" providerId="AD" clId="Web-{FD2FEE87-7EE2-A5B1-710E-891468B5513B}" dt="2024-10-24T01:05:24.087" v="377" actId="20577"/>
          <ac:spMkLst>
            <pc:docMk/>
            <pc:sldMk cId="2821258511" sldId="305"/>
            <ac:spMk id="92" creationId="{00000000-0000-0000-0000-000000000000}"/>
          </ac:spMkLst>
        </pc:spChg>
      </pc:sldChg>
      <pc:sldChg chg="modSp">
        <pc:chgData name="Cutler, Alison" userId="S::alison.cutler@uconn.edu::325580d8-cd3d-424f-a5af-06df38b143d3" providerId="AD" clId="Web-{FD2FEE87-7EE2-A5B1-710E-891468B5513B}" dt="2024-10-24T00:49:46.279" v="55" actId="20577"/>
        <pc:sldMkLst>
          <pc:docMk/>
          <pc:sldMk cId="1074112737" sldId="591"/>
        </pc:sldMkLst>
        <pc:spChg chg="mod">
          <ac:chgData name="Cutler, Alison" userId="S::alison.cutler@uconn.edu::325580d8-cd3d-424f-a5af-06df38b143d3" providerId="AD" clId="Web-{FD2FEE87-7EE2-A5B1-710E-891468B5513B}" dt="2024-10-24T00:49:46.279" v="55" actId="20577"/>
          <ac:spMkLst>
            <pc:docMk/>
            <pc:sldMk cId="1074112737" sldId="591"/>
            <ac:spMk id="3" creationId="{00000000-0000-0000-0000-000000000000}"/>
          </ac:spMkLst>
        </pc:spChg>
      </pc:sldChg>
      <pc:sldChg chg="del">
        <pc:chgData name="Cutler, Alison" userId="S::alison.cutler@uconn.edu::325580d8-cd3d-424f-a5af-06df38b143d3" providerId="AD" clId="Web-{FD2FEE87-7EE2-A5B1-710E-891468B5513B}" dt="2024-10-24T00:49:53.576" v="56"/>
        <pc:sldMkLst>
          <pc:docMk/>
          <pc:sldMk cId="2538253315" sldId="597"/>
        </pc:sldMkLst>
      </pc:sldChg>
      <pc:sldChg chg="modSp">
        <pc:chgData name="Cutler, Alison" userId="S::alison.cutler@uconn.edu::325580d8-cd3d-424f-a5af-06df38b143d3" providerId="AD" clId="Web-{FD2FEE87-7EE2-A5B1-710E-891468B5513B}" dt="2024-10-24T01:07:00.524" v="485" actId="20577"/>
        <pc:sldMkLst>
          <pc:docMk/>
          <pc:sldMk cId="2244708804" sldId="623"/>
        </pc:sldMkLst>
        <pc:spChg chg="mod">
          <ac:chgData name="Cutler, Alison" userId="S::alison.cutler@uconn.edu::325580d8-cd3d-424f-a5af-06df38b143d3" providerId="AD" clId="Web-{FD2FEE87-7EE2-A5B1-710E-891468B5513B}" dt="2024-10-24T01:05:58.884" v="398" actId="20577"/>
          <ac:spMkLst>
            <pc:docMk/>
            <pc:sldMk cId="2244708804" sldId="623"/>
            <ac:spMk id="2" creationId="{00000000-0000-0000-0000-000000000000}"/>
          </ac:spMkLst>
        </pc:spChg>
        <pc:spChg chg="mod">
          <ac:chgData name="Cutler, Alison" userId="S::alison.cutler@uconn.edu::325580d8-cd3d-424f-a5af-06df38b143d3" providerId="AD" clId="Web-{FD2FEE87-7EE2-A5B1-710E-891468B5513B}" dt="2024-10-24T01:07:00.524" v="485" actId="20577"/>
          <ac:spMkLst>
            <pc:docMk/>
            <pc:sldMk cId="2244708804" sldId="623"/>
            <ac:spMk id="3" creationId="{00000000-0000-0000-0000-000000000000}"/>
          </ac:spMkLst>
        </pc:spChg>
      </pc:sldChg>
    </pc:docChg>
  </pc:docChgLst>
  <pc:docChgLst>
    <pc:chgData name="Petsa, Megan" userId="S::megan.petsa@uconn.edu::2c26d7c6-c8ea-4a5a-be64-e7c777e36cad" providerId="AD" clId="Web-{2A1238A0-7F64-AA65-1968-F0526ABB3EF1}"/>
    <pc:docChg chg="mod addSld delSld modSld">
      <pc:chgData name="Petsa, Megan" userId="S::megan.petsa@uconn.edu::2c26d7c6-c8ea-4a5a-be64-e7c777e36cad" providerId="AD" clId="Web-{2A1238A0-7F64-AA65-1968-F0526ABB3EF1}" dt="2024-10-23T13:53:42.707" v="891" actId="20577"/>
      <pc:docMkLst>
        <pc:docMk/>
      </pc:docMkLst>
      <pc:sldChg chg="modSp">
        <pc:chgData name="Petsa, Megan" userId="S::megan.petsa@uconn.edu::2c26d7c6-c8ea-4a5a-be64-e7c777e36cad" providerId="AD" clId="Web-{2A1238A0-7F64-AA65-1968-F0526ABB3EF1}" dt="2024-10-23T13:53:16.471" v="889" actId="20577"/>
        <pc:sldMkLst>
          <pc:docMk/>
          <pc:sldMk cId="0" sldId="257"/>
        </pc:sldMkLst>
        <pc:spChg chg="mod">
          <ac:chgData name="Petsa, Megan" userId="S::megan.petsa@uconn.edu::2c26d7c6-c8ea-4a5a-be64-e7c777e36cad" providerId="AD" clId="Web-{2A1238A0-7F64-AA65-1968-F0526ABB3EF1}" dt="2024-10-23T13:53:16.471" v="889" actId="20577"/>
          <ac:spMkLst>
            <pc:docMk/>
            <pc:sldMk cId="0" sldId="257"/>
            <ac:spMk id="91" creationId="{00000000-0000-0000-0000-000000000000}"/>
          </ac:spMkLst>
        </pc:spChg>
      </pc:sldChg>
      <pc:sldChg chg="del">
        <pc:chgData name="Petsa, Megan" userId="S::megan.petsa@uconn.edu::2c26d7c6-c8ea-4a5a-be64-e7c777e36cad" providerId="AD" clId="Web-{2A1238A0-7F64-AA65-1968-F0526ABB3EF1}" dt="2024-10-23T13:42:29.341" v="742"/>
        <pc:sldMkLst>
          <pc:docMk/>
          <pc:sldMk cId="1639790304" sldId="258"/>
        </pc:sldMkLst>
      </pc:sldChg>
      <pc:sldChg chg="modSp">
        <pc:chgData name="Petsa, Megan" userId="S::megan.petsa@uconn.edu::2c26d7c6-c8ea-4a5a-be64-e7c777e36cad" providerId="AD" clId="Web-{2A1238A0-7F64-AA65-1968-F0526ABB3EF1}" dt="2024-10-23T13:52:29.470" v="873" actId="20577"/>
        <pc:sldMkLst>
          <pc:docMk/>
          <pc:sldMk cId="1142152722" sldId="259"/>
        </pc:sldMkLst>
        <pc:spChg chg="mod">
          <ac:chgData name="Petsa, Megan" userId="S::megan.petsa@uconn.edu::2c26d7c6-c8ea-4a5a-be64-e7c777e36cad" providerId="AD" clId="Web-{2A1238A0-7F64-AA65-1968-F0526ABB3EF1}" dt="2024-10-23T13:52:29.470" v="873" actId="20577"/>
          <ac:spMkLst>
            <pc:docMk/>
            <pc:sldMk cId="1142152722" sldId="259"/>
            <ac:spMk id="103" creationId="{00000000-0000-0000-0000-000000000000}"/>
          </ac:spMkLst>
        </pc:spChg>
        <pc:spChg chg="mod">
          <ac:chgData name="Petsa, Megan" userId="S::megan.petsa@uconn.edu::2c26d7c6-c8ea-4a5a-be64-e7c777e36cad" providerId="AD" clId="Web-{2A1238A0-7F64-AA65-1968-F0526ABB3EF1}" dt="2024-10-23T13:42:27.903" v="741" actId="20577"/>
          <ac:spMkLst>
            <pc:docMk/>
            <pc:sldMk cId="1142152722" sldId="259"/>
            <ac:spMk id="104" creationId="{00000000-0000-0000-0000-000000000000}"/>
          </ac:spMkLst>
        </pc:spChg>
      </pc:sldChg>
      <pc:sldChg chg="del">
        <pc:chgData name="Petsa, Megan" userId="S::megan.petsa@uconn.edu::2c26d7c6-c8ea-4a5a-be64-e7c777e36cad" providerId="AD" clId="Web-{2A1238A0-7F64-AA65-1968-F0526ABB3EF1}" dt="2024-10-23T13:09:38.812" v="30"/>
        <pc:sldMkLst>
          <pc:docMk/>
          <pc:sldMk cId="3846726030" sldId="260"/>
        </pc:sldMkLst>
      </pc:sldChg>
      <pc:sldChg chg="modSp">
        <pc:chgData name="Petsa, Megan" userId="S::megan.petsa@uconn.edu::2c26d7c6-c8ea-4a5a-be64-e7c777e36cad" providerId="AD" clId="Web-{2A1238A0-7F64-AA65-1968-F0526ABB3EF1}" dt="2024-10-23T13:43:53.437" v="762" actId="20577"/>
        <pc:sldMkLst>
          <pc:docMk/>
          <pc:sldMk cId="0" sldId="267"/>
        </pc:sldMkLst>
        <pc:spChg chg="mod">
          <ac:chgData name="Petsa, Megan" userId="S::megan.petsa@uconn.edu::2c26d7c6-c8ea-4a5a-be64-e7c777e36cad" providerId="AD" clId="Web-{2A1238A0-7F64-AA65-1968-F0526ABB3EF1}" dt="2024-10-23T13:43:53.437" v="762" actId="20577"/>
          <ac:spMkLst>
            <pc:docMk/>
            <pc:sldMk cId="0" sldId="267"/>
            <ac:spMk id="151" creationId="{00000000-0000-0000-0000-000000000000}"/>
          </ac:spMkLst>
        </pc:spChg>
        <pc:spChg chg="mod">
          <ac:chgData name="Petsa, Megan" userId="S::megan.petsa@uconn.edu::2c26d7c6-c8ea-4a5a-be64-e7c777e36cad" providerId="AD" clId="Web-{2A1238A0-7F64-AA65-1968-F0526ABB3EF1}" dt="2024-10-23T13:43:01.623" v="744" actId="20577"/>
          <ac:spMkLst>
            <pc:docMk/>
            <pc:sldMk cId="0" sldId="267"/>
            <ac:spMk id="152" creationId="{00000000-0000-0000-0000-000000000000}"/>
          </ac:spMkLst>
        </pc:spChg>
      </pc:sldChg>
      <pc:sldChg chg="modSp modCm">
        <pc:chgData name="Petsa, Megan" userId="S::megan.petsa@uconn.edu::2c26d7c6-c8ea-4a5a-be64-e7c777e36cad" providerId="AD" clId="Web-{2A1238A0-7F64-AA65-1968-F0526ABB3EF1}" dt="2024-10-23T13:44:09.313" v="767" actId="20577"/>
        <pc:sldMkLst>
          <pc:docMk/>
          <pc:sldMk cId="0" sldId="268"/>
        </pc:sldMkLst>
        <pc:spChg chg="mod">
          <ac:chgData name="Petsa, Megan" userId="S::megan.petsa@uconn.edu::2c26d7c6-c8ea-4a5a-be64-e7c777e36cad" providerId="AD" clId="Web-{2A1238A0-7F64-AA65-1968-F0526ABB3EF1}" dt="2024-10-23T13:44:04.031" v="766" actId="20577"/>
          <ac:spMkLst>
            <pc:docMk/>
            <pc:sldMk cId="0" sldId="268"/>
            <ac:spMk id="157" creationId="{00000000-0000-0000-0000-000000000000}"/>
          </ac:spMkLst>
        </pc:spChg>
        <pc:spChg chg="mod">
          <ac:chgData name="Petsa, Megan" userId="S::megan.petsa@uconn.edu::2c26d7c6-c8ea-4a5a-be64-e7c777e36cad" providerId="AD" clId="Web-{2A1238A0-7F64-AA65-1968-F0526ABB3EF1}" dt="2024-10-23T13:44:09.313" v="767" actId="20577"/>
          <ac:spMkLst>
            <pc:docMk/>
            <pc:sldMk cId="0" sldId="268"/>
            <ac:spMk id="158" creationId="{00000000-0000-0000-0000-000000000000}"/>
          </ac:spMkLst>
        </pc:spChg>
        <pc:extLst>
          <p:ext xmlns:p="http://schemas.openxmlformats.org/presentationml/2006/main" uri="{D6D511B9-2390-475A-947B-AFAB55BFBCF1}">
            <pc226:cmChg xmlns:pc226="http://schemas.microsoft.com/office/powerpoint/2022/06/main/command" chg="mod">
              <pc226:chgData name="Petsa, Megan" userId="S::megan.petsa@uconn.edu::2c26d7c6-c8ea-4a5a-be64-e7c777e36cad" providerId="AD" clId="Web-{2A1238A0-7F64-AA65-1968-F0526ABB3EF1}" dt="2024-10-23T13:44:09.313" v="767" actId="20577"/>
              <pc2:cmMkLst xmlns:pc2="http://schemas.microsoft.com/office/powerpoint/2019/9/main/command">
                <pc:docMk/>
                <pc:sldMk cId="0" sldId="268"/>
                <pc2:cmMk id="{F55AE6B8-9D9E-4055-9138-DBAE573A444E}"/>
              </pc2:cmMkLst>
            </pc226:cmChg>
          </p:ext>
        </pc:extLst>
      </pc:sldChg>
      <pc:sldChg chg="modSp">
        <pc:chgData name="Petsa, Megan" userId="S::megan.petsa@uconn.edu::2c26d7c6-c8ea-4a5a-be64-e7c777e36cad" providerId="AD" clId="Web-{2A1238A0-7F64-AA65-1968-F0526ABB3EF1}" dt="2024-10-23T13:52:09.766" v="867" actId="20577"/>
        <pc:sldMkLst>
          <pc:docMk/>
          <pc:sldMk cId="0" sldId="269"/>
        </pc:sldMkLst>
        <pc:spChg chg="mod">
          <ac:chgData name="Petsa, Megan" userId="S::megan.petsa@uconn.edu::2c26d7c6-c8ea-4a5a-be64-e7c777e36cad" providerId="AD" clId="Web-{2A1238A0-7F64-AA65-1968-F0526ABB3EF1}" dt="2024-10-23T13:52:09.766" v="867" actId="20577"/>
          <ac:spMkLst>
            <pc:docMk/>
            <pc:sldMk cId="0" sldId="269"/>
            <ac:spMk id="163" creationId="{00000000-0000-0000-0000-000000000000}"/>
          </ac:spMkLst>
        </pc:spChg>
      </pc:sldChg>
      <pc:sldChg chg="modSp">
        <pc:chgData name="Petsa, Megan" userId="S::megan.petsa@uconn.edu::2c26d7c6-c8ea-4a5a-be64-e7c777e36cad" providerId="AD" clId="Web-{2A1238A0-7F64-AA65-1968-F0526ABB3EF1}" dt="2024-10-23T13:51:59.844" v="865" actId="20577"/>
        <pc:sldMkLst>
          <pc:docMk/>
          <pc:sldMk cId="0" sldId="270"/>
        </pc:sldMkLst>
        <pc:spChg chg="mod">
          <ac:chgData name="Petsa, Megan" userId="S::megan.petsa@uconn.edu::2c26d7c6-c8ea-4a5a-be64-e7c777e36cad" providerId="AD" clId="Web-{2A1238A0-7F64-AA65-1968-F0526ABB3EF1}" dt="2024-10-23T13:51:59.844" v="865" actId="20577"/>
          <ac:spMkLst>
            <pc:docMk/>
            <pc:sldMk cId="0" sldId="270"/>
            <ac:spMk id="169" creationId="{00000000-0000-0000-0000-000000000000}"/>
          </ac:spMkLst>
        </pc:spChg>
        <pc:spChg chg="mod">
          <ac:chgData name="Petsa, Megan" userId="S::megan.petsa@uconn.edu::2c26d7c6-c8ea-4a5a-be64-e7c777e36cad" providerId="AD" clId="Web-{2A1238A0-7F64-AA65-1968-F0526ABB3EF1}" dt="2024-10-23T13:51:49.734" v="864" actId="20577"/>
          <ac:spMkLst>
            <pc:docMk/>
            <pc:sldMk cId="0" sldId="270"/>
            <ac:spMk id="170" creationId="{00000000-0000-0000-0000-000000000000}"/>
          </ac:spMkLst>
        </pc:spChg>
      </pc:sldChg>
      <pc:sldChg chg="modSp">
        <pc:chgData name="Petsa, Megan" userId="S::megan.petsa@uconn.edu::2c26d7c6-c8ea-4a5a-be64-e7c777e36cad" providerId="AD" clId="Web-{2A1238A0-7F64-AA65-1968-F0526ABB3EF1}" dt="2024-10-23T13:52:04.594" v="866" actId="20577"/>
        <pc:sldMkLst>
          <pc:docMk/>
          <pc:sldMk cId="0" sldId="271"/>
        </pc:sldMkLst>
        <pc:spChg chg="mod">
          <ac:chgData name="Petsa, Megan" userId="S::megan.petsa@uconn.edu::2c26d7c6-c8ea-4a5a-be64-e7c777e36cad" providerId="AD" clId="Web-{2A1238A0-7F64-AA65-1968-F0526ABB3EF1}" dt="2024-10-23T13:52:04.594" v="866" actId="20577"/>
          <ac:spMkLst>
            <pc:docMk/>
            <pc:sldMk cId="0" sldId="271"/>
            <ac:spMk id="175" creationId="{00000000-0000-0000-0000-000000000000}"/>
          </ac:spMkLst>
        </pc:spChg>
      </pc:sldChg>
      <pc:sldChg chg="del">
        <pc:chgData name="Petsa, Megan" userId="S::megan.petsa@uconn.edu::2c26d7c6-c8ea-4a5a-be64-e7c777e36cad" providerId="AD" clId="Web-{2A1238A0-7F64-AA65-1968-F0526ABB3EF1}" dt="2024-10-23T13:09:00.170" v="29"/>
        <pc:sldMkLst>
          <pc:docMk/>
          <pc:sldMk cId="4188352635" sldId="277"/>
        </pc:sldMkLst>
      </pc:sldChg>
      <pc:sldChg chg="modSp add">
        <pc:chgData name="Petsa, Megan" userId="S::megan.petsa@uconn.edu::2c26d7c6-c8ea-4a5a-be64-e7c777e36cad" providerId="AD" clId="Web-{2A1238A0-7F64-AA65-1968-F0526ABB3EF1}" dt="2024-10-23T13:16:10.809" v="35" actId="20577"/>
        <pc:sldMkLst>
          <pc:docMk/>
          <pc:sldMk cId="2821258511" sldId="305"/>
        </pc:sldMkLst>
        <pc:spChg chg="mod">
          <ac:chgData name="Petsa, Megan" userId="S::megan.petsa@uconn.edu::2c26d7c6-c8ea-4a5a-be64-e7c777e36cad" providerId="AD" clId="Web-{2A1238A0-7F64-AA65-1968-F0526ABB3EF1}" dt="2024-10-23T13:16:10.809" v="35" actId="20577"/>
          <ac:spMkLst>
            <pc:docMk/>
            <pc:sldMk cId="2821258511" sldId="305"/>
            <ac:spMk id="92" creationId="{00000000-0000-0000-0000-000000000000}"/>
          </ac:spMkLst>
        </pc:spChg>
      </pc:sldChg>
      <pc:sldChg chg="modSp">
        <pc:chgData name="Petsa, Megan" userId="S::megan.petsa@uconn.edu::2c26d7c6-c8ea-4a5a-be64-e7c777e36cad" providerId="AD" clId="Web-{2A1238A0-7F64-AA65-1968-F0526ABB3EF1}" dt="2024-10-23T13:52:57.752" v="883" actId="20577"/>
        <pc:sldMkLst>
          <pc:docMk/>
          <pc:sldMk cId="1705097217" sldId="584"/>
        </pc:sldMkLst>
        <pc:spChg chg="mod">
          <ac:chgData name="Petsa, Megan" userId="S::megan.petsa@uconn.edu::2c26d7c6-c8ea-4a5a-be64-e7c777e36cad" providerId="AD" clId="Web-{2A1238A0-7F64-AA65-1968-F0526ABB3EF1}" dt="2024-10-23T13:52:57.752" v="883" actId="20577"/>
          <ac:spMkLst>
            <pc:docMk/>
            <pc:sldMk cId="1705097217" sldId="584"/>
            <ac:spMk id="2" creationId="{00000000-0000-0000-0000-000000000000}"/>
          </ac:spMkLst>
        </pc:spChg>
      </pc:sldChg>
      <pc:sldChg chg="modSp">
        <pc:chgData name="Petsa, Megan" userId="S::megan.petsa@uconn.edu::2c26d7c6-c8ea-4a5a-be64-e7c777e36cad" providerId="AD" clId="Web-{2A1238A0-7F64-AA65-1968-F0526ABB3EF1}" dt="2024-10-23T13:52:39.204" v="876" actId="20577"/>
        <pc:sldMkLst>
          <pc:docMk/>
          <pc:sldMk cId="939671974" sldId="589"/>
        </pc:sldMkLst>
        <pc:spChg chg="mod">
          <ac:chgData name="Petsa, Megan" userId="S::megan.petsa@uconn.edu::2c26d7c6-c8ea-4a5a-be64-e7c777e36cad" providerId="AD" clId="Web-{2A1238A0-7F64-AA65-1968-F0526ABB3EF1}" dt="2024-10-23T13:52:39.204" v="876" actId="20577"/>
          <ac:spMkLst>
            <pc:docMk/>
            <pc:sldMk cId="939671974" sldId="589"/>
            <ac:spMk id="2" creationId="{00000000-0000-0000-0000-000000000000}"/>
          </ac:spMkLst>
        </pc:spChg>
      </pc:sldChg>
      <pc:sldChg chg="modSp">
        <pc:chgData name="Petsa, Megan" userId="S::megan.petsa@uconn.edu::2c26d7c6-c8ea-4a5a-be64-e7c777e36cad" providerId="AD" clId="Web-{2A1238A0-7F64-AA65-1968-F0526ABB3EF1}" dt="2024-10-23T13:52:23.235" v="872" actId="20577"/>
        <pc:sldMkLst>
          <pc:docMk/>
          <pc:sldMk cId="1074112737" sldId="591"/>
        </pc:sldMkLst>
        <pc:spChg chg="mod">
          <ac:chgData name="Petsa, Megan" userId="S::megan.petsa@uconn.edu::2c26d7c6-c8ea-4a5a-be64-e7c777e36cad" providerId="AD" clId="Web-{2A1238A0-7F64-AA65-1968-F0526ABB3EF1}" dt="2024-10-23T13:52:23.235" v="872" actId="20577"/>
          <ac:spMkLst>
            <pc:docMk/>
            <pc:sldMk cId="1074112737" sldId="591"/>
            <ac:spMk id="2" creationId="{00000000-0000-0000-0000-000000000000}"/>
          </ac:spMkLst>
        </pc:spChg>
      </pc:sldChg>
      <pc:sldChg chg="modSp">
        <pc:chgData name="Petsa, Megan" userId="S::megan.petsa@uconn.edu::2c26d7c6-c8ea-4a5a-be64-e7c777e36cad" providerId="AD" clId="Web-{2A1238A0-7F64-AA65-1968-F0526ABB3EF1}" dt="2024-10-23T13:52:20.235" v="870" actId="20577"/>
        <pc:sldMkLst>
          <pc:docMk/>
          <pc:sldMk cId="2538253315" sldId="597"/>
        </pc:sldMkLst>
        <pc:spChg chg="mod">
          <ac:chgData name="Petsa, Megan" userId="S::megan.petsa@uconn.edu::2c26d7c6-c8ea-4a5a-be64-e7c777e36cad" providerId="AD" clId="Web-{2A1238A0-7F64-AA65-1968-F0526ABB3EF1}" dt="2024-10-23T13:52:20.235" v="870" actId="20577"/>
          <ac:spMkLst>
            <pc:docMk/>
            <pc:sldMk cId="2538253315" sldId="597"/>
            <ac:spMk id="2" creationId="{00000000-0000-0000-0000-000000000000}"/>
          </ac:spMkLst>
        </pc:spChg>
      </pc:sldChg>
      <pc:sldChg chg="modSp">
        <pc:chgData name="Petsa, Megan" userId="S::megan.petsa@uconn.edu::2c26d7c6-c8ea-4a5a-be64-e7c777e36cad" providerId="AD" clId="Web-{2A1238A0-7F64-AA65-1968-F0526ABB3EF1}" dt="2024-10-23T13:52:52.955" v="881" actId="20577"/>
        <pc:sldMkLst>
          <pc:docMk/>
          <pc:sldMk cId="2244708804" sldId="623"/>
        </pc:sldMkLst>
        <pc:spChg chg="mod">
          <ac:chgData name="Petsa, Megan" userId="S::megan.petsa@uconn.edu::2c26d7c6-c8ea-4a5a-be64-e7c777e36cad" providerId="AD" clId="Web-{2A1238A0-7F64-AA65-1968-F0526ABB3EF1}" dt="2024-10-23T13:52:52.955" v="881" actId="20577"/>
          <ac:spMkLst>
            <pc:docMk/>
            <pc:sldMk cId="2244708804" sldId="623"/>
            <ac:spMk id="2" creationId="{00000000-0000-0000-0000-000000000000}"/>
          </ac:spMkLst>
        </pc:spChg>
        <pc:spChg chg="mod">
          <ac:chgData name="Petsa, Megan" userId="S::megan.petsa@uconn.edu::2c26d7c6-c8ea-4a5a-be64-e7c777e36cad" providerId="AD" clId="Web-{2A1238A0-7F64-AA65-1968-F0526ABB3EF1}" dt="2024-10-23T13:07:05.479" v="0" actId="14100"/>
          <ac:spMkLst>
            <pc:docMk/>
            <pc:sldMk cId="2244708804" sldId="623"/>
            <ac:spMk id="3" creationId="{00000000-0000-0000-0000-000000000000}"/>
          </ac:spMkLst>
        </pc:spChg>
      </pc:sldChg>
      <pc:sldChg chg="modSp">
        <pc:chgData name="Petsa, Megan" userId="S::megan.petsa@uconn.edu::2c26d7c6-c8ea-4a5a-be64-e7c777e36cad" providerId="AD" clId="Web-{2A1238A0-7F64-AA65-1968-F0526ABB3EF1}" dt="2024-10-23T13:53:42.707" v="891" actId="20577"/>
        <pc:sldMkLst>
          <pc:docMk/>
          <pc:sldMk cId="3737744895" sldId="625"/>
        </pc:sldMkLst>
        <pc:spChg chg="mod">
          <ac:chgData name="Petsa, Megan" userId="S::megan.petsa@uconn.edu::2c26d7c6-c8ea-4a5a-be64-e7c777e36cad" providerId="AD" clId="Web-{2A1238A0-7F64-AA65-1968-F0526ABB3EF1}" dt="2024-10-23T13:53:09.112" v="887" actId="14100"/>
          <ac:spMkLst>
            <pc:docMk/>
            <pc:sldMk cId="3737744895" sldId="625"/>
            <ac:spMk id="2" creationId="{4056760F-5AD2-2C53-19AA-5C22641188D2}"/>
          </ac:spMkLst>
        </pc:spChg>
        <pc:spChg chg="mod">
          <ac:chgData name="Petsa, Megan" userId="S::megan.petsa@uconn.edu::2c26d7c6-c8ea-4a5a-be64-e7c777e36cad" providerId="AD" clId="Web-{2A1238A0-7F64-AA65-1968-F0526ABB3EF1}" dt="2024-10-23T13:53:42.707" v="891" actId="20577"/>
          <ac:spMkLst>
            <pc:docMk/>
            <pc:sldMk cId="3737744895" sldId="625"/>
            <ac:spMk id="3" creationId="{D61E42D9-1FF7-CF8B-C1F1-4FB4856E5138}"/>
          </ac:spMkLst>
        </pc:spChg>
      </pc:sldChg>
      <pc:sldChg chg="modSp">
        <pc:chgData name="Petsa, Megan" userId="S::megan.petsa@uconn.edu::2c26d7c6-c8ea-4a5a-be64-e7c777e36cad" providerId="AD" clId="Web-{2A1238A0-7F64-AA65-1968-F0526ABB3EF1}" dt="2024-10-23T13:43:34.812" v="758" actId="20577"/>
        <pc:sldMkLst>
          <pc:docMk/>
          <pc:sldMk cId="3723842459" sldId="626"/>
        </pc:sldMkLst>
        <pc:spChg chg="mod">
          <ac:chgData name="Petsa, Megan" userId="S::megan.petsa@uconn.edu::2c26d7c6-c8ea-4a5a-be64-e7c777e36cad" providerId="AD" clId="Web-{2A1238A0-7F64-AA65-1968-F0526ABB3EF1}" dt="2024-10-23T13:43:34.812" v="758" actId="20577"/>
          <ac:spMkLst>
            <pc:docMk/>
            <pc:sldMk cId="3723842459" sldId="626"/>
            <ac:spMk id="2" creationId="{00000000-0000-0000-0000-000000000000}"/>
          </ac:spMkLst>
        </pc:spChg>
        <pc:spChg chg="mod">
          <ac:chgData name="Petsa, Megan" userId="S::megan.petsa@uconn.edu::2c26d7c6-c8ea-4a5a-be64-e7c777e36cad" providerId="AD" clId="Web-{2A1238A0-7F64-AA65-1968-F0526ABB3EF1}" dt="2024-10-23T13:12:48.740" v="33" actId="20577"/>
          <ac:spMkLst>
            <pc:docMk/>
            <pc:sldMk cId="3723842459" sldId="626"/>
            <ac:spMk id="3" creationId="{00000000-0000-0000-0000-000000000000}"/>
          </ac:spMkLst>
        </pc:spChg>
      </pc:sldChg>
      <pc:sldChg chg="modSp">
        <pc:chgData name="Petsa, Megan" userId="S::megan.petsa@uconn.edu::2c26d7c6-c8ea-4a5a-be64-e7c777e36cad" providerId="AD" clId="Web-{2A1238A0-7F64-AA65-1968-F0526ABB3EF1}" dt="2024-10-23T13:52:33.892" v="874" actId="20577"/>
        <pc:sldMkLst>
          <pc:docMk/>
          <pc:sldMk cId="1452153437" sldId="627"/>
        </pc:sldMkLst>
        <pc:spChg chg="mod">
          <ac:chgData name="Petsa, Megan" userId="S::megan.petsa@uconn.edu::2c26d7c6-c8ea-4a5a-be64-e7c777e36cad" providerId="AD" clId="Web-{2A1238A0-7F64-AA65-1968-F0526ABB3EF1}" dt="2024-10-23T13:52:33.892" v="874" actId="20577"/>
          <ac:spMkLst>
            <pc:docMk/>
            <pc:sldMk cId="1452153437" sldId="627"/>
            <ac:spMk id="91" creationId="{00000000-0000-0000-0000-000000000000}"/>
          </ac:spMkLst>
        </pc:spChg>
        <pc:spChg chg="mod">
          <ac:chgData name="Petsa, Megan" userId="S::megan.petsa@uconn.edu::2c26d7c6-c8ea-4a5a-be64-e7c777e36cad" providerId="AD" clId="Web-{2A1238A0-7F64-AA65-1968-F0526ABB3EF1}" dt="2024-10-23T13:08:48.826" v="28" actId="20577"/>
          <ac:spMkLst>
            <pc:docMk/>
            <pc:sldMk cId="1452153437" sldId="627"/>
            <ac:spMk id="92" creationId="{00000000-0000-0000-0000-000000000000}"/>
          </ac:spMkLst>
        </pc:spChg>
      </pc:sldChg>
      <pc:sldChg chg="modSp add replId modNotes">
        <pc:chgData name="Petsa, Megan" userId="S::megan.petsa@uconn.edu::2c26d7c6-c8ea-4a5a-be64-e7c777e36cad" providerId="AD" clId="Web-{2A1238A0-7F64-AA65-1968-F0526ABB3EF1}" dt="2024-10-23T13:41:21.557" v="679" actId="20577"/>
        <pc:sldMkLst>
          <pc:docMk/>
          <pc:sldMk cId="1343287211" sldId="628"/>
        </pc:sldMkLst>
        <pc:spChg chg="mod">
          <ac:chgData name="Petsa, Megan" userId="S::megan.petsa@uconn.edu::2c26d7c6-c8ea-4a5a-be64-e7c777e36cad" providerId="AD" clId="Web-{2A1238A0-7F64-AA65-1968-F0526ABB3EF1}" dt="2024-10-23T13:22:46.275" v="189" actId="20577"/>
          <ac:spMkLst>
            <pc:docMk/>
            <pc:sldMk cId="1343287211" sldId="628"/>
            <ac:spMk id="91" creationId="{00000000-0000-0000-0000-000000000000}"/>
          </ac:spMkLst>
        </pc:spChg>
        <pc:spChg chg="mod">
          <ac:chgData name="Petsa, Megan" userId="S::megan.petsa@uconn.edu::2c26d7c6-c8ea-4a5a-be64-e7c777e36cad" providerId="AD" clId="Web-{2A1238A0-7F64-AA65-1968-F0526ABB3EF1}" dt="2024-10-23T13:41:21.557" v="679" actId="20577"/>
          <ac:spMkLst>
            <pc:docMk/>
            <pc:sldMk cId="1343287211" sldId="628"/>
            <ac:spMk id="92" creationId="{00000000-0000-0000-0000-000000000000}"/>
          </ac:spMkLst>
        </pc:spChg>
      </pc:sldChg>
      <pc:sldChg chg="modSp new del">
        <pc:chgData name="Petsa, Megan" userId="S::megan.petsa@uconn.edu::2c26d7c6-c8ea-4a5a-be64-e7c777e36cad" providerId="AD" clId="Web-{2A1238A0-7F64-AA65-1968-F0526ABB3EF1}" dt="2024-10-23T13:48:43.666" v="861"/>
        <pc:sldMkLst>
          <pc:docMk/>
          <pc:sldMk cId="1837116175" sldId="629"/>
        </pc:sldMkLst>
        <pc:spChg chg="mod">
          <ac:chgData name="Petsa, Megan" userId="S::megan.petsa@uconn.edu::2c26d7c6-c8ea-4a5a-be64-e7c777e36cad" providerId="AD" clId="Web-{2A1238A0-7F64-AA65-1968-F0526ABB3EF1}" dt="2024-10-23T13:45:16.206" v="770" actId="20577"/>
          <ac:spMkLst>
            <pc:docMk/>
            <pc:sldMk cId="1837116175" sldId="629"/>
            <ac:spMk id="2" creationId="{3D564D4B-6CA0-92DA-1B20-44BBAA57F735}"/>
          </ac:spMkLst>
        </pc:spChg>
        <pc:spChg chg="mod">
          <ac:chgData name="Petsa, Megan" userId="S::megan.petsa@uconn.edu::2c26d7c6-c8ea-4a5a-be64-e7c777e36cad" providerId="AD" clId="Web-{2A1238A0-7F64-AA65-1968-F0526ABB3EF1}" dt="2024-10-23T13:48:42.072" v="860" actId="20577"/>
          <ac:spMkLst>
            <pc:docMk/>
            <pc:sldMk cId="1837116175" sldId="629"/>
            <ac:spMk id="3" creationId="{660EA86F-DF50-CBAA-276F-367461224A10}"/>
          </ac:spMkLst>
        </pc:spChg>
      </pc:sldChg>
    </pc:docChg>
  </pc:docChgLst>
  <pc:docChgLst>
    <pc:chgData name="Petsa, Megan" userId="2c26d7c6-c8ea-4a5a-be64-e7c777e36cad" providerId="ADAL" clId="{A9AFCDB8-C1AD-4627-AFA7-9C9679D5CED7}"/>
    <pc:docChg chg="custSel modSld">
      <pc:chgData name="Petsa, Megan" userId="2c26d7c6-c8ea-4a5a-be64-e7c777e36cad" providerId="ADAL" clId="{A9AFCDB8-C1AD-4627-AFA7-9C9679D5CED7}" dt="2024-10-24T19:45:11.992" v="88" actId="20577"/>
      <pc:docMkLst>
        <pc:docMk/>
      </pc:docMkLst>
      <pc:sldChg chg="modSp mod">
        <pc:chgData name="Petsa, Megan" userId="2c26d7c6-c8ea-4a5a-be64-e7c777e36cad" providerId="ADAL" clId="{A9AFCDB8-C1AD-4627-AFA7-9C9679D5CED7}" dt="2024-10-22T16:25:11.434" v="71" actId="20577"/>
        <pc:sldMkLst>
          <pc:docMk/>
          <pc:sldMk cId="0" sldId="257"/>
        </pc:sldMkLst>
        <pc:spChg chg="mod">
          <ac:chgData name="Petsa, Megan" userId="2c26d7c6-c8ea-4a5a-be64-e7c777e36cad" providerId="ADAL" clId="{A9AFCDB8-C1AD-4627-AFA7-9C9679D5CED7}" dt="2024-10-22T16:25:11.434" v="71" actId="20577"/>
          <ac:spMkLst>
            <pc:docMk/>
            <pc:sldMk cId="0" sldId="257"/>
            <ac:spMk id="92" creationId="{00000000-0000-0000-0000-000000000000}"/>
          </ac:spMkLst>
        </pc:spChg>
      </pc:sldChg>
      <pc:sldChg chg="modSp mod modNotesTx">
        <pc:chgData name="Petsa, Megan" userId="2c26d7c6-c8ea-4a5a-be64-e7c777e36cad" providerId="ADAL" clId="{A9AFCDB8-C1AD-4627-AFA7-9C9679D5CED7}" dt="2024-10-24T19:45:11.992" v="88" actId="20577"/>
        <pc:sldMkLst>
          <pc:docMk/>
          <pc:sldMk cId="1705097217" sldId="584"/>
        </pc:sldMkLst>
        <pc:spChg chg="mod">
          <ac:chgData name="Petsa, Megan" userId="2c26d7c6-c8ea-4a5a-be64-e7c777e36cad" providerId="ADAL" clId="{A9AFCDB8-C1AD-4627-AFA7-9C9679D5CED7}" dt="2024-10-24T19:42:38.881" v="79" actId="20577"/>
          <ac:spMkLst>
            <pc:docMk/>
            <pc:sldMk cId="1705097217" sldId="584"/>
            <ac:spMk id="3" creationId="{00000000-0000-0000-0000-000000000000}"/>
          </ac:spMkLst>
        </pc:spChg>
      </pc:sldChg>
      <pc:sldChg chg="modSp mod">
        <pc:chgData name="Petsa, Megan" userId="2c26d7c6-c8ea-4a5a-be64-e7c777e36cad" providerId="ADAL" clId="{A9AFCDB8-C1AD-4627-AFA7-9C9679D5CED7}" dt="2024-10-22T16:20:35.349" v="12" actId="27636"/>
        <pc:sldMkLst>
          <pc:docMk/>
          <pc:sldMk cId="939671974" sldId="589"/>
        </pc:sldMkLst>
        <pc:spChg chg="mod">
          <ac:chgData name="Petsa, Megan" userId="2c26d7c6-c8ea-4a5a-be64-e7c777e36cad" providerId="ADAL" clId="{A9AFCDB8-C1AD-4627-AFA7-9C9679D5CED7}" dt="2024-10-22T16:20:35.349" v="12" actId="27636"/>
          <ac:spMkLst>
            <pc:docMk/>
            <pc:sldMk cId="939671974" sldId="589"/>
            <ac:spMk id="3" creationId="{00000000-0000-0000-0000-000000000000}"/>
          </ac:spMkLst>
        </pc:spChg>
      </pc:sldChg>
      <pc:sldChg chg="modSp mod">
        <pc:chgData name="Petsa, Megan" userId="2c26d7c6-c8ea-4a5a-be64-e7c777e36cad" providerId="ADAL" clId="{A9AFCDB8-C1AD-4627-AFA7-9C9679D5CED7}" dt="2024-10-24T19:44:00.145" v="81" actId="255"/>
        <pc:sldMkLst>
          <pc:docMk/>
          <pc:sldMk cId="1074112737" sldId="591"/>
        </pc:sldMkLst>
        <pc:spChg chg="mod">
          <ac:chgData name="Petsa, Megan" userId="2c26d7c6-c8ea-4a5a-be64-e7c777e36cad" providerId="ADAL" clId="{A9AFCDB8-C1AD-4627-AFA7-9C9679D5CED7}" dt="2024-10-24T19:44:00.145" v="81" actId="255"/>
          <ac:spMkLst>
            <pc:docMk/>
            <pc:sldMk cId="1074112737" sldId="591"/>
            <ac:spMk id="3" creationId="{00000000-0000-0000-0000-000000000000}"/>
          </ac:spMkLst>
        </pc:spChg>
      </pc:sldChg>
      <pc:sldChg chg="modSp mod">
        <pc:chgData name="Petsa, Megan" userId="2c26d7c6-c8ea-4a5a-be64-e7c777e36cad" providerId="ADAL" clId="{A9AFCDB8-C1AD-4627-AFA7-9C9679D5CED7}" dt="2024-10-22T16:22:33.768" v="37" actId="179"/>
        <pc:sldMkLst>
          <pc:docMk/>
          <pc:sldMk cId="2538253315" sldId="597"/>
        </pc:sldMkLst>
        <pc:spChg chg="mod">
          <ac:chgData name="Petsa, Megan" userId="2c26d7c6-c8ea-4a5a-be64-e7c777e36cad" providerId="ADAL" clId="{A9AFCDB8-C1AD-4627-AFA7-9C9679D5CED7}" dt="2024-10-22T16:22:33.768" v="37" actId="179"/>
          <ac:spMkLst>
            <pc:docMk/>
            <pc:sldMk cId="2538253315" sldId="597"/>
            <ac:spMk id="3" creationId="{00000000-0000-0000-0000-000000000000}"/>
          </ac:spMkLst>
        </pc:spChg>
      </pc:sldChg>
      <pc:sldChg chg="modSp mod">
        <pc:chgData name="Petsa, Megan" userId="2c26d7c6-c8ea-4a5a-be64-e7c777e36cad" providerId="ADAL" clId="{A9AFCDB8-C1AD-4627-AFA7-9C9679D5CED7}" dt="2024-10-22T16:20:19.853" v="8" actId="6549"/>
        <pc:sldMkLst>
          <pc:docMk/>
          <pc:sldMk cId="2244708804" sldId="623"/>
        </pc:sldMkLst>
        <pc:spChg chg="mod">
          <ac:chgData name="Petsa, Megan" userId="2c26d7c6-c8ea-4a5a-be64-e7c777e36cad" providerId="ADAL" clId="{A9AFCDB8-C1AD-4627-AFA7-9C9679D5CED7}" dt="2024-10-22T16:20:19.853" v="8" actId="6549"/>
          <ac:spMkLst>
            <pc:docMk/>
            <pc:sldMk cId="2244708804" sldId="623"/>
            <ac:spMk id="2" creationId="{00000000-0000-0000-0000-000000000000}"/>
          </ac:spMkLst>
        </pc:spChg>
        <pc:spChg chg="mod">
          <ac:chgData name="Petsa, Megan" userId="2c26d7c6-c8ea-4a5a-be64-e7c777e36cad" providerId="ADAL" clId="{A9AFCDB8-C1AD-4627-AFA7-9C9679D5CED7}" dt="2024-10-22T16:20:18.225" v="6" actId="27636"/>
          <ac:spMkLst>
            <pc:docMk/>
            <pc:sldMk cId="2244708804" sldId="623"/>
            <ac:spMk id="3" creationId="{00000000-0000-0000-0000-000000000000}"/>
          </ac:spMkLst>
        </pc:spChg>
      </pc:sldChg>
      <pc:sldChg chg="modSp mod">
        <pc:chgData name="Petsa, Megan" userId="2c26d7c6-c8ea-4a5a-be64-e7c777e36cad" providerId="ADAL" clId="{A9AFCDB8-C1AD-4627-AFA7-9C9679D5CED7}" dt="2024-10-22T16:23:09.687" v="43" actId="12"/>
        <pc:sldMkLst>
          <pc:docMk/>
          <pc:sldMk cId="3723842459" sldId="626"/>
        </pc:sldMkLst>
        <pc:spChg chg="mod">
          <ac:chgData name="Petsa, Megan" userId="2c26d7c6-c8ea-4a5a-be64-e7c777e36cad" providerId="ADAL" clId="{A9AFCDB8-C1AD-4627-AFA7-9C9679D5CED7}" dt="2024-10-22T16:23:09.687" v="43" actId="12"/>
          <ac:spMkLst>
            <pc:docMk/>
            <pc:sldMk cId="3723842459" sldId="626"/>
            <ac:spMk id="3" creationId="{00000000-0000-0000-0000-000000000000}"/>
          </ac:spMkLst>
        </pc:spChg>
      </pc:sldChg>
      <pc:sldChg chg="modSp">
        <pc:chgData name="Petsa, Megan" userId="2c26d7c6-c8ea-4a5a-be64-e7c777e36cad" providerId="ADAL" clId="{A9AFCDB8-C1AD-4627-AFA7-9C9679D5CED7}" dt="2024-10-24T19:42:29.057" v="76" actId="6549"/>
        <pc:sldMkLst>
          <pc:docMk/>
          <pc:sldMk cId="725485960" sldId="1013"/>
        </pc:sldMkLst>
        <pc:spChg chg="mod">
          <ac:chgData name="Petsa, Megan" userId="2c26d7c6-c8ea-4a5a-be64-e7c777e36cad" providerId="ADAL" clId="{A9AFCDB8-C1AD-4627-AFA7-9C9679D5CED7}" dt="2024-10-24T19:42:29.057" v="76" actId="6549"/>
          <ac:spMkLst>
            <pc:docMk/>
            <pc:sldMk cId="725485960" sldId="1013"/>
            <ac:spMk id="79" creationId="{6EE224E2-FB39-E54E-8E8F-BD0AD7841326}"/>
          </ac:spMkLst>
        </pc:spChg>
      </pc:sldChg>
      <pc:sldChg chg="delSp mod">
        <pc:chgData name="Petsa, Megan" userId="2c26d7c6-c8ea-4a5a-be64-e7c777e36cad" providerId="ADAL" clId="{A9AFCDB8-C1AD-4627-AFA7-9C9679D5CED7}" dt="2024-10-24T19:42:18.512" v="74" actId="478"/>
        <pc:sldMkLst>
          <pc:docMk/>
          <pc:sldMk cId="977583149" sldId="1028"/>
        </pc:sldMkLst>
        <pc:spChg chg="del">
          <ac:chgData name="Petsa, Megan" userId="2c26d7c6-c8ea-4a5a-be64-e7c777e36cad" providerId="ADAL" clId="{A9AFCDB8-C1AD-4627-AFA7-9C9679D5CED7}" dt="2024-10-24T19:42:18.512" v="74" actId="478"/>
          <ac:spMkLst>
            <pc:docMk/>
            <pc:sldMk cId="977583149" sldId="1028"/>
            <ac:spMk id="16" creationId="{B422C0EC-B90C-534B-8FC7-8B93BA2ACBBD}"/>
          </ac:spMkLst>
        </pc:spChg>
      </pc:sldChg>
      <pc:sldChg chg="modSp mod modNotesTx">
        <pc:chgData name="Petsa, Megan" userId="2c26d7c6-c8ea-4a5a-be64-e7c777e36cad" providerId="ADAL" clId="{A9AFCDB8-C1AD-4627-AFA7-9C9679D5CED7}" dt="2024-10-24T19:44:44.107" v="82" actId="6549"/>
        <pc:sldMkLst>
          <pc:docMk/>
          <pc:sldMk cId="3975383698" sldId="1040"/>
        </pc:sldMkLst>
        <pc:spChg chg="mod">
          <ac:chgData name="Petsa, Megan" userId="2c26d7c6-c8ea-4a5a-be64-e7c777e36cad" providerId="ADAL" clId="{A9AFCDB8-C1AD-4627-AFA7-9C9679D5CED7}" dt="2024-10-24T19:42:00.583" v="73" actId="20577"/>
          <ac:spMkLst>
            <pc:docMk/>
            <pc:sldMk cId="3975383698" sldId="1040"/>
            <ac:spMk id="3" creationId="{5FF6F36E-68DA-B947-A26D-63F6C4EE1F2E}"/>
          </ac:spMkLst>
        </pc:spChg>
      </pc:sldChg>
      <pc:sldChg chg="modNotesTx">
        <pc:chgData name="Petsa, Megan" userId="2c26d7c6-c8ea-4a5a-be64-e7c777e36cad" providerId="ADAL" clId="{A9AFCDB8-C1AD-4627-AFA7-9C9679D5CED7}" dt="2024-10-24T19:44:49.567" v="83" actId="6549"/>
        <pc:sldMkLst>
          <pc:docMk/>
          <pc:sldMk cId="3597162482" sldId="1042"/>
        </pc:sldMkLst>
      </pc:sldChg>
    </pc:docChg>
  </pc:docChgLst>
  <pc:docChgLst>
    <pc:chgData name="Petsa, Megan" userId="S::megan.petsa@uconn.edu::2c26d7c6-c8ea-4a5a-be64-e7c777e36cad" providerId="AD" clId="Web-{672E7C7F-154E-4D7C-2239-8D808A1DC121}"/>
    <pc:docChg chg="modSld sldOrd">
      <pc:chgData name="Petsa, Megan" userId="S::megan.petsa@uconn.edu::2c26d7c6-c8ea-4a5a-be64-e7c777e36cad" providerId="AD" clId="Web-{672E7C7F-154E-4D7C-2239-8D808A1DC121}" dt="2024-10-24T16:37:06.515" v="10"/>
      <pc:docMkLst>
        <pc:docMk/>
      </pc:docMkLst>
      <pc:sldChg chg="modSp">
        <pc:chgData name="Petsa, Megan" userId="S::megan.petsa@uconn.edu::2c26d7c6-c8ea-4a5a-be64-e7c777e36cad" providerId="AD" clId="Web-{672E7C7F-154E-4D7C-2239-8D808A1DC121}" dt="2024-10-24T13:57:53.315" v="6" actId="20577"/>
        <pc:sldMkLst>
          <pc:docMk/>
          <pc:sldMk cId="0" sldId="256"/>
        </pc:sldMkLst>
        <pc:spChg chg="mod">
          <ac:chgData name="Petsa, Megan" userId="S::megan.petsa@uconn.edu::2c26d7c6-c8ea-4a5a-be64-e7c777e36cad" providerId="AD" clId="Web-{672E7C7F-154E-4D7C-2239-8D808A1DC121}" dt="2024-10-24T13:57:53.315" v="6" actId="20577"/>
          <ac:spMkLst>
            <pc:docMk/>
            <pc:sldMk cId="0" sldId="256"/>
            <ac:spMk id="85" creationId="{00000000-0000-0000-0000-000000000000}"/>
          </ac:spMkLst>
        </pc:spChg>
      </pc:sldChg>
      <pc:sldChg chg="modSp ord">
        <pc:chgData name="Petsa, Megan" userId="S::megan.petsa@uconn.edu::2c26d7c6-c8ea-4a5a-be64-e7c777e36cad" providerId="AD" clId="Web-{672E7C7F-154E-4D7C-2239-8D808A1DC121}" dt="2024-10-24T16:37:06.515" v="10"/>
        <pc:sldMkLst>
          <pc:docMk/>
          <pc:sldMk cId="0" sldId="271"/>
        </pc:sldMkLst>
        <pc:spChg chg="mod">
          <ac:chgData name="Petsa, Megan" userId="S::megan.petsa@uconn.edu::2c26d7c6-c8ea-4a5a-be64-e7c777e36cad" providerId="AD" clId="Web-{672E7C7F-154E-4D7C-2239-8D808A1DC121}" dt="2024-10-24T13:03:34.871" v="5" actId="20577"/>
          <ac:spMkLst>
            <pc:docMk/>
            <pc:sldMk cId="0" sldId="271"/>
            <ac:spMk id="176" creationId="{00000000-0000-0000-0000-000000000000}"/>
          </ac:spMkLst>
        </pc:spChg>
      </pc:sldChg>
      <pc:sldChg chg="ord">
        <pc:chgData name="Petsa, Megan" userId="S::megan.petsa@uconn.edu::2c26d7c6-c8ea-4a5a-be64-e7c777e36cad" providerId="AD" clId="Web-{672E7C7F-154E-4D7C-2239-8D808A1DC121}" dt="2024-10-24T16:36:50.842" v="8"/>
        <pc:sldMkLst>
          <pc:docMk/>
          <pc:sldMk cId="0" sldId="272"/>
        </pc:sldMkLst>
      </pc:sldChg>
      <pc:sldChg chg="ord">
        <pc:chgData name="Petsa, Megan" userId="S::megan.petsa@uconn.edu::2c26d7c6-c8ea-4a5a-be64-e7c777e36cad" providerId="AD" clId="Web-{672E7C7F-154E-4D7C-2239-8D808A1DC121}" dt="2024-10-24T16:36:59.171" v="9"/>
        <pc:sldMkLst>
          <pc:docMk/>
          <pc:sldMk cId="1534331675" sldId="1044"/>
        </pc:sldMkLst>
      </pc:sldChg>
    </pc:docChg>
  </pc:docChgLst>
  <pc:docChgLst>
    <pc:chgData name="Cutler, Alison" userId="S::alison.cutler@uconn.edu::325580d8-cd3d-424f-a5af-06df38b143d3" providerId="AD" clId="Web-{F9E08328-10EF-A736-BB78-4348C9E7151B}"/>
    <pc:docChg chg="addSld delSld modSld">
      <pc:chgData name="Cutler, Alison" userId="S::alison.cutler@uconn.edu::325580d8-cd3d-424f-a5af-06df38b143d3" providerId="AD" clId="Web-{F9E08328-10EF-A736-BB78-4348C9E7151B}" dt="2024-10-24T14:27:23.598" v="191" actId="20577"/>
      <pc:docMkLst>
        <pc:docMk/>
      </pc:docMkLst>
      <pc:sldChg chg="modSp">
        <pc:chgData name="Cutler, Alison" userId="S::alison.cutler@uconn.edu::325580d8-cd3d-424f-a5af-06df38b143d3" providerId="AD" clId="Web-{F9E08328-10EF-A736-BB78-4348C9E7151B}" dt="2024-10-24T14:24:29.999" v="176" actId="20577"/>
        <pc:sldMkLst>
          <pc:docMk/>
          <pc:sldMk cId="0" sldId="267"/>
        </pc:sldMkLst>
        <pc:spChg chg="mod">
          <ac:chgData name="Cutler, Alison" userId="S::alison.cutler@uconn.edu::325580d8-cd3d-424f-a5af-06df38b143d3" providerId="AD" clId="Web-{F9E08328-10EF-A736-BB78-4348C9E7151B}" dt="2024-10-24T14:24:29.999" v="176" actId="20577"/>
          <ac:spMkLst>
            <pc:docMk/>
            <pc:sldMk cId="0" sldId="267"/>
            <ac:spMk id="152" creationId="{00000000-0000-0000-0000-000000000000}"/>
          </ac:spMkLst>
        </pc:spChg>
      </pc:sldChg>
      <pc:sldChg chg="modSp">
        <pc:chgData name="Cutler, Alison" userId="S::alison.cutler@uconn.edu::325580d8-cd3d-424f-a5af-06df38b143d3" providerId="AD" clId="Web-{F9E08328-10EF-A736-BB78-4348C9E7151B}" dt="2024-10-24T14:26:10.440" v="179" actId="20577"/>
        <pc:sldMkLst>
          <pc:docMk/>
          <pc:sldMk cId="0" sldId="270"/>
        </pc:sldMkLst>
        <pc:spChg chg="mod">
          <ac:chgData name="Cutler, Alison" userId="S::alison.cutler@uconn.edu::325580d8-cd3d-424f-a5af-06df38b143d3" providerId="AD" clId="Web-{F9E08328-10EF-A736-BB78-4348C9E7151B}" dt="2024-10-24T14:26:10.440" v="179" actId="20577"/>
          <ac:spMkLst>
            <pc:docMk/>
            <pc:sldMk cId="0" sldId="270"/>
            <ac:spMk id="170" creationId="{00000000-0000-0000-0000-000000000000}"/>
          </ac:spMkLst>
        </pc:spChg>
      </pc:sldChg>
      <pc:sldChg chg="modSp">
        <pc:chgData name="Cutler, Alison" userId="S::alison.cutler@uconn.edu::325580d8-cd3d-424f-a5af-06df38b143d3" providerId="AD" clId="Web-{F9E08328-10EF-A736-BB78-4348C9E7151B}" dt="2024-10-24T13:49:29.721" v="31" actId="20577"/>
        <pc:sldMkLst>
          <pc:docMk/>
          <pc:sldMk cId="1705097217" sldId="584"/>
        </pc:sldMkLst>
        <pc:spChg chg="mod">
          <ac:chgData name="Cutler, Alison" userId="S::alison.cutler@uconn.edu::325580d8-cd3d-424f-a5af-06df38b143d3" providerId="AD" clId="Web-{F9E08328-10EF-A736-BB78-4348C9E7151B}" dt="2024-10-24T13:49:29.721" v="31" actId="20577"/>
          <ac:spMkLst>
            <pc:docMk/>
            <pc:sldMk cId="1705097217" sldId="584"/>
            <ac:spMk id="3" creationId="{00000000-0000-0000-0000-000000000000}"/>
          </ac:spMkLst>
        </pc:spChg>
      </pc:sldChg>
      <pc:sldChg chg="modSp">
        <pc:chgData name="Cutler, Alison" userId="S::alison.cutler@uconn.edu::325580d8-cd3d-424f-a5af-06df38b143d3" providerId="AD" clId="Web-{F9E08328-10EF-A736-BB78-4348C9E7151B}" dt="2024-10-24T14:18:39.065" v="62" actId="20577"/>
        <pc:sldMkLst>
          <pc:docMk/>
          <pc:sldMk cId="939671974" sldId="589"/>
        </pc:sldMkLst>
        <pc:spChg chg="mod">
          <ac:chgData name="Cutler, Alison" userId="S::alison.cutler@uconn.edu::325580d8-cd3d-424f-a5af-06df38b143d3" providerId="AD" clId="Web-{F9E08328-10EF-A736-BB78-4348C9E7151B}" dt="2024-10-24T14:18:39.065" v="62" actId="20577"/>
          <ac:spMkLst>
            <pc:docMk/>
            <pc:sldMk cId="939671974" sldId="589"/>
            <ac:spMk id="3" creationId="{00000000-0000-0000-0000-000000000000}"/>
          </ac:spMkLst>
        </pc:spChg>
      </pc:sldChg>
      <pc:sldChg chg="modSp">
        <pc:chgData name="Cutler, Alison" userId="S::alison.cutler@uconn.edu::325580d8-cd3d-424f-a5af-06df38b143d3" providerId="AD" clId="Web-{F9E08328-10EF-A736-BB78-4348C9E7151B}" dt="2024-10-24T14:22:26.432" v="148" actId="20577"/>
        <pc:sldMkLst>
          <pc:docMk/>
          <pc:sldMk cId="1074112737" sldId="591"/>
        </pc:sldMkLst>
        <pc:spChg chg="mod">
          <ac:chgData name="Cutler, Alison" userId="S::alison.cutler@uconn.edu::325580d8-cd3d-424f-a5af-06df38b143d3" providerId="AD" clId="Web-{F9E08328-10EF-A736-BB78-4348C9E7151B}" dt="2024-10-24T14:22:26.432" v="148" actId="20577"/>
          <ac:spMkLst>
            <pc:docMk/>
            <pc:sldMk cId="1074112737" sldId="591"/>
            <ac:spMk id="3" creationId="{00000000-0000-0000-0000-000000000000}"/>
          </ac:spMkLst>
        </pc:spChg>
      </pc:sldChg>
      <pc:sldChg chg="modSp">
        <pc:chgData name="Cutler, Alison" userId="S::alison.cutler@uconn.edu::325580d8-cd3d-424f-a5af-06df38b143d3" providerId="AD" clId="Web-{F9E08328-10EF-A736-BB78-4348C9E7151B}" dt="2024-10-24T14:27:23.598" v="191" actId="20577"/>
        <pc:sldMkLst>
          <pc:docMk/>
          <pc:sldMk cId="1343287211" sldId="628"/>
        </pc:sldMkLst>
        <pc:spChg chg="mod">
          <ac:chgData name="Cutler, Alison" userId="S::alison.cutler@uconn.edu::325580d8-cd3d-424f-a5af-06df38b143d3" providerId="AD" clId="Web-{F9E08328-10EF-A736-BB78-4348C9E7151B}" dt="2024-10-24T14:27:23.598" v="191" actId="20577"/>
          <ac:spMkLst>
            <pc:docMk/>
            <pc:sldMk cId="1343287211" sldId="628"/>
            <ac:spMk id="92" creationId="{00000000-0000-0000-0000-000000000000}"/>
          </ac:spMkLst>
        </pc:spChg>
      </pc:sldChg>
      <pc:sldChg chg="add del">
        <pc:chgData name="Cutler, Alison" userId="S::alison.cutler@uconn.edu::325580d8-cd3d-424f-a5af-06df38b143d3" providerId="AD" clId="Web-{F9E08328-10EF-A736-BB78-4348C9E7151B}" dt="2024-10-24T13:51:47.756" v="33"/>
        <pc:sldMkLst>
          <pc:docMk/>
          <pc:sldMk cId="3975383698" sldId="10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9fc15399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e9fc15399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93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a:t>GA leaves of absence are akin to medical leaves although GA leaves of absence are broader as they include immigration hearings. Beyond the 3 days paid leave per semester, the GA should work with Human Resources regarding a GA leave of absence. If the supervisor believes that the GA may have a medical issue, including a mental health issue, it is recommended that they suggest to the GA in writing to contact 1) HR as they may be entitled to benefits as an employee such as a GA leave of absence and/or a workplace accommodation; 2) Employees Assistance Program as there are free counseling services, among other things, available to them as employee; and 3) TGS to explore benefits/resources available to them as students. </a:t>
            </a:r>
          </a:p>
        </p:txBody>
      </p:sp>
      <p:sp>
        <p:nvSpPr>
          <p:cNvPr id="4" name="Date Placeholder 3"/>
          <p:cNvSpPr>
            <a:spLocks noGrp="1"/>
          </p:cNvSpPr>
          <p:nvPr>
            <p:ph type="dt" idx="10"/>
          </p:nvPr>
        </p:nvSpPr>
        <p:spPr/>
        <p:txBody>
          <a:bodyPr/>
          <a:lstStyle/>
          <a:p>
            <a:fld id="{A3BDA7EF-462A-4DD1-B3D1-ECF9D6135487}" type="datetime1">
              <a:rPr lang="en-US" smtClean="0"/>
              <a:t>10/28/2024</a:t>
            </a:fld>
            <a:endParaRPr lang="en-US"/>
          </a:p>
        </p:txBody>
      </p:sp>
      <p:sp>
        <p:nvSpPr>
          <p:cNvPr id="5" name="Slide Number Placeholder 4"/>
          <p:cNvSpPr>
            <a:spLocks noGrp="1"/>
          </p:cNvSpPr>
          <p:nvPr>
            <p:ph type="sldNum" sz="quarter" idx="11"/>
          </p:nvPr>
        </p:nvSpPr>
        <p:spPr/>
        <p:txBody>
          <a:bodyPr/>
          <a:lstStyle/>
          <a:p>
            <a:fld id="{8E275561-D10F-0742-8C1E-F18CC2363BB7}" type="slidenum">
              <a:rPr lang="en-US" smtClean="0"/>
              <a:pPr/>
              <a:t>16</a:t>
            </a:fld>
            <a:endParaRPr lang="en-US"/>
          </a:p>
        </p:txBody>
      </p:sp>
    </p:spTree>
    <p:extLst>
      <p:ext uri="{BB962C8B-B14F-4D97-AF65-F5344CB8AC3E}">
        <p14:creationId xmlns:p14="http://schemas.microsoft.com/office/powerpoint/2010/main" val="41652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9127f690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e9127f690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800" b="1"/>
          </a:p>
        </p:txBody>
      </p:sp>
      <p:sp>
        <p:nvSpPr>
          <p:cNvPr id="4" name="Date Placeholder 3"/>
          <p:cNvSpPr>
            <a:spLocks noGrp="1"/>
          </p:cNvSpPr>
          <p:nvPr>
            <p:ph type="dt" idx="10"/>
          </p:nvPr>
        </p:nvSpPr>
        <p:spPr/>
        <p:txBody>
          <a:bodyPr/>
          <a:lstStyle/>
          <a:p>
            <a:fld id="{105D8532-CD10-4E5E-A860-93B255C65356}" type="datetime1">
              <a:rPr lang="en-US" smtClean="0"/>
              <a:t>10/28/2024</a:t>
            </a:fld>
            <a:endParaRPr lang="en-US"/>
          </a:p>
        </p:txBody>
      </p:sp>
      <p:sp>
        <p:nvSpPr>
          <p:cNvPr id="5" name="Slide Number Placeholder 4"/>
          <p:cNvSpPr>
            <a:spLocks noGrp="1"/>
          </p:cNvSpPr>
          <p:nvPr>
            <p:ph type="sldNum" sz="quarter" idx="11"/>
          </p:nvPr>
        </p:nvSpPr>
        <p:spPr/>
        <p:txBody>
          <a:bodyPr/>
          <a:lstStyle/>
          <a:p>
            <a:fld id="{8E275561-D10F-0742-8C1E-F18CC2363BB7}" type="slidenum">
              <a:rPr lang="en-US" smtClean="0"/>
              <a:pPr/>
              <a:t>18</a:t>
            </a:fld>
            <a:endParaRPr lang="en-US"/>
          </a:p>
        </p:txBody>
      </p:sp>
    </p:spTree>
    <p:extLst>
      <p:ext uri="{BB962C8B-B14F-4D97-AF65-F5344CB8AC3E}">
        <p14:creationId xmlns:p14="http://schemas.microsoft.com/office/powerpoint/2010/main" val="78570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9127f690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e9127f690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9127f690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e9127f690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n-US">
                <a:solidFill>
                  <a:srgbClr val="FF0000"/>
                </a:solidFill>
              </a:rPr>
              <a:t>New GAs cannot start work until they are here </a:t>
            </a:r>
          </a:p>
          <a:p>
            <a:pPr>
              <a:buNone/>
              <a:defRPr/>
            </a:pPr>
            <a:endParaRPr lang="en-US">
              <a:solidFill>
                <a:srgbClr val="FF0000"/>
              </a:solidFill>
            </a:endParaRPr>
          </a:p>
          <a:p>
            <a:pPr>
              <a:buNone/>
              <a:defRPr/>
            </a:pPr>
            <a:r>
              <a:rPr lang="en-US">
                <a:solidFill>
                  <a:srgbClr val="FF0000"/>
                </a:solidFill>
              </a:rPr>
              <a:t>The employment, labor, and tax obligations to which GAs are subject when working out of state or outside of the U.S. are those of the location from which they are working, even if they are working on behalf of UConn. In some cases, accepting a paycheck from UConn could expose an individual to personal liability and potentially significant consequences, particularly if they are working from outside the U.S. Additionally, graduate students from comprehensively sanctioned countries may not engage academically in any way while outside the U.S. To avoid exposing the student or University to significant legal liability, including possible criminal penalties in some jurisdictions, it is important for an exception to work remotely to be requested in advance. </a:t>
            </a:r>
            <a:endParaRPr lang="en-US"/>
          </a:p>
          <a:p>
            <a:pPr marL="158750" marR="0" lvl="0" indent="0" algn="l" defTabSz="914400">
              <a:lnSpc>
                <a:spcPct val="100000"/>
              </a:lnSpc>
              <a:spcBef>
                <a:spcPts val="0"/>
              </a:spcBef>
              <a:spcAft>
                <a:spcPts val="0"/>
              </a:spcAft>
              <a:buSzPts val="1100"/>
              <a:buFont typeface="Arial"/>
              <a:buNone/>
              <a:tabLst/>
              <a:defRPr/>
            </a:pPr>
            <a:endParaRPr lang="en-US" sz="1100">
              <a:solidFill>
                <a:srgbClr val="FF0000"/>
              </a:solidFill>
            </a:endParaRPr>
          </a:p>
        </p:txBody>
      </p:sp>
      <p:sp>
        <p:nvSpPr>
          <p:cNvPr id="89" name="Google Shape;89;g5b10eb1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213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27B357E3-C8FE-44E2-7383-D3BABF7EC20C}"/>
            </a:ext>
          </a:extLst>
        </p:cNvPr>
        <p:cNvGrpSpPr/>
        <p:nvPr/>
      </p:nvGrpSpPr>
      <p:grpSpPr>
        <a:xfrm>
          <a:off x="0" y="0"/>
          <a:ext cx="0" cy="0"/>
          <a:chOff x="0" y="0"/>
          <a:chExt cx="0" cy="0"/>
        </a:xfrm>
      </p:grpSpPr>
      <p:sp>
        <p:nvSpPr>
          <p:cNvPr id="178" name="Google Shape;178;ge9fc15399c_0_26:notes">
            <a:extLst>
              <a:ext uri="{FF2B5EF4-FFF2-40B4-BE49-F238E27FC236}">
                <a16:creationId xmlns:a16="http://schemas.microsoft.com/office/drawing/2014/main" id="{F97D2839-4CA4-A733-F577-F070B2DF6D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e9fc15399c_0_26:notes">
            <a:extLst>
              <a:ext uri="{FF2B5EF4-FFF2-40B4-BE49-F238E27FC236}">
                <a16:creationId xmlns:a16="http://schemas.microsoft.com/office/drawing/2014/main" id="{AA5C825E-8EFB-9273-E8E2-8544DDAE56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600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9fc15399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e9fc15399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d8f334c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ed8f334c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9fc15399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e9fc15399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9127f690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e9127f690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0ED14-89A9-487C-9F3B-DFBF7E7824D4}" type="slidenum">
              <a:rPr lang="en-US" smtClean="0"/>
              <a:t>3</a:t>
            </a:fld>
            <a:endParaRPr lang="en-US"/>
          </a:p>
        </p:txBody>
      </p:sp>
    </p:spTree>
    <p:extLst>
      <p:ext uri="{BB962C8B-B14F-4D97-AF65-F5344CB8AC3E}">
        <p14:creationId xmlns:p14="http://schemas.microsoft.com/office/powerpoint/2010/main" val="194166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333B-C616-A0BD-98F8-211095F65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98F55-D35E-D5F1-6948-BCF8EF194E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CB90584-91B8-3E8F-3184-3F43FD8D21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DDDC3B-0310-AB8E-FBBB-A3251C00B2BE}"/>
              </a:ext>
            </a:extLst>
          </p:cNvPr>
          <p:cNvSpPr>
            <a:spLocks noGrp="1"/>
          </p:cNvSpPr>
          <p:nvPr>
            <p:ph type="sldNum" sz="quarter" idx="5"/>
          </p:nvPr>
        </p:nvSpPr>
        <p:spPr/>
        <p:txBody>
          <a:bodyPr/>
          <a:lstStyle/>
          <a:p>
            <a:fld id="{E730ED14-89A9-487C-9F3B-DFBF7E7824D4}" type="slidenum">
              <a:rPr lang="en-US" smtClean="0"/>
              <a:t>7</a:t>
            </a:fld>
            <a:endParaRPr lang="en-US"/>
          </a:p>
        </p:txBody>
      </p:sp>
    </p:spTree>
    <p:extLst>
      <p:ext uri="{BB962C8B-B14F-4D97-AF65-F5344CB8AC3E}">
        <p14:creationId xmlns:p14="http://schemas.microsoft.com/office/powerpoint/2010/main" val="193682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encourage departments/individuals to reach out to TGS and LR if they believe that any of these behaviors are taking place. If the behaviors concern discrimination/harassment, OIE should also be contacted. If you believe the situation is an emergency, first please call the UCPD/911 right away. If you believe the situation involves a member of the University who may be a threat to themselves or to others, the Student Care Team addresses those situations involving a student and the Employees of Concern Team addresses those situations involving employees. Since GAs have dual roles as both students and employees, reach out to either Team and they will determine which Team should handle the matter. </a:t>
            </a:r>
          </a:p>
        </p:txBody>
      </p:sp>
      <p:sp>
        <p:nvSpPr>
          <p:cNvPr id="4" name="Date Placeholder 3"/>
          <p:cNvSpPr>
            <a:spLocks noGrp="1"/>
          </p:cNvSpPr>
          <p:nvPr>
            <p:ph type="dt" idx="1"/>
          </p:nvPr>
        </p:nvSpPr>
        <p:spPr/>
        <p:txBody>
          <a:bodyPr/>
          <a:lstStyle/>
          <a:p>
            <a:fld id="{39694C56-1D00-4DE8-8387-3D204258B0E4}" type="datetime1">
              <a:rPr lang="en-US" smtClean="0"/>
              <a:t>10/28/2024</a:t>
            </a:fld>
            <a:endParaRPr lang="en-US"/>
          </a:p>
        </p:txBody>
      </p:sp>
    </p:spTree>
    <p:extLst>
      <p:ext uri="{BB962C8B-B14F-4D97-AF65-F5344CB8AC3E}">
        <p14:creationId xmlns:p14="http://schemas.microsoft.com/office/powerpoint/2010/main" val="20273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Alison </a:t>
            </a:r>
          </a:p>
          <a:p>
            <a:endParaRPr lang="en-US"/>
          </a:p>
          <a:p>
            <a:r>
              <a:rPr lang="en-US" b="0" baseline="0"/>
              <a:t>We would like to highlight that when an offer for an appointment is made, it must be honored. Therefore, to terminate an appointment where an offer is accepted, the Department will have to work with Labor Relations to follow the disciplinary process and the contract provisions. If there are job performance and/or conduct issues with a GA during an appointment, the supervisor should discuss those issues with the GA as soon as possible and document those discussions to give the GA the opportunity to correct and improve. </a:t>
            </a:r>
          </a:p>
          <a:p>
            <a:endParaRPr lang="en-US" b="0" baseline="0"/>
          </a:p>
          <a:p>
            <a:r>
              <a:rPr lang="en-US" b="0" baseline="0"/>
              <a:t>Documenting issues also allows the Department to defend a potential claim that a decision not to reappoint was done without violating the contract, such as for a discriminatory purpose.</a:t>
            </a:r>
          </a:p>
        </p:txBody>
      </p:sp>
      <p:sp>
        <p:nvSpPr>
          <p:cNvPr id="4" name="Date Placeholder 3"/>
          <p:cNvSpPr>
            <a:spLocks noGrp="1"/>
          </p:cNvSpPr>
          <p:nvPr>
            <p:ph type="dt" idx="10"/>
          </p:nvPr>
        </p:nvSpPr>
        <p:spPr/>
        <p:txBody>
          <a:bodyPr/>
          <a:lstStyle/>
          <a:p>
            <a:fld id="{E8AC9427-C2C4-47E7-8F8B-1F90E76230B6}" type="datetime1">
              <a:rPr lang="en-US" smtClean="0"/>
              <a:t>10/28/2024</a:t>
            </a:fld>
            <a:endParaRPr lang="en-US"/>
          </a:p>
        </p:txBody>
      </p:sp>
      <p:sp>
        <p:nvSpPr>
          <p:cNvPr id="5" name="Slide Number Placeholder 4"/>
          <p:cNvSpPr>
            <a:spLocks noGrp="1"/>
          </p:cNvSpPr>
          <p:nvPr>
            <p:ph type="sldNum" sz="quarter" idx="11"/>
          </p:nvPr>
        </p:nvSpPr>
        <p:spPr/>
        <p:txBody>
          <a:bodyPr/>
          <a:lstStyle/>
          <a:p>
            <a:fld id="{8E275561-D10F-0742-8C1E-F18CC2363BB7}" type="slidenum">
              <a:rPr lang="en-US" smtClean="0"/>
              <a:pPr/>
              <a:t>11</a:t>
            </a:fld>
            <a:endParaRPr lang="en-US"/>
          </a:p>
        </p:txBody>
      </p:sp>
    </p:spTree>
    <p:extLst>
      <p:ext uri="{BB962C8B-B14F-4D97-AF65-F5344CB8AC3E}">
        <p14:creationId xmlns:p14="http://schemas.microsoft.com/office/powerpoint/2010/main" val="368618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39694C56-1D00-4DE8-8387-3D204258B0E4}" type="datetime1">
              <a:rPr lang="en-US" smtClean="0"/>
              <a:t>10/28/2024</a:t>
            </a:fld>
            <a:endParaRPr lang="en-US"/>
          </a:p>
        </p:txBody>
      </p:sp>
    </p:spTree>
    <p:extLst>
      <p:ext uri="{BB962C8B-B14F-4D97-AF65-F5344CB8AC3E}">
        <p14:creationId xmlns:p14="http://schemas.microsoft.com/office/powerpoint/2010/main" val="12360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a:t>Strategy:</a:t>
            </a:r>
          </a:p>
          <a:p>
            <a:r>
              <a:rPr lang="en-US" sz="1800"/>
              <a:t>	Teaching Assistants – ensure you have enough duties to fill in 20 hours worth of work</a:t>
            </a:r>
          </a:p>
          <a:p>
            <a:r>
              <a:rPr lang="en-US" sz="1800"/>
              <a:t>	Research Assistants – Fill out 20 hours of work that relates ONLY to the RA. All other duties will be considered part of the student’s graduate work.</a:t>
            </a:r>
          </a:p>
          <a:p>
            <a:endParaRPr lang="en-US" sz="1800"/>
          </a:p>
          <a:p>
            <a:r>
              <a:rPr lang="en-US" sz="1800"/>
              <a:t>There are more options available to resolve/address workload issues the earlier they are identified.</a:t>
            </a:r>
          </a:p>
          <a:p>
            <a:endParaRPr lang="en-US" sz="1800"/>
          </a:p>
        </p:txBody>
      </p:sp>
      <p:sp>
        <p:nvSpPr>
          <p:cNvPr id="4" name="Date Placeholder 3"/>
          <p:cNvSpPr>
            <a:spLocks noGrp="1"/>
          </p:cNvSpPr>
          <p:nvPr>
            <p:ph type="dt" idx="10"/>
          </p:nvPr>
        </p:nvSpPr>
        <p:spPr/>
        <p:txBody>
          <a:bodyPr/>
          <a:lstStyle/>
          <a:p>
            <a:fld id="{7B75D1E6-7EB1-4234-AB60-A17985117176}" type="datetime1">
              <a:rPr lang="en-US" smtClean="0"/>
              <a:t>10/28/2024</a:t>
            </a:fld>
            <a:endParaRPr lang="en-US"/>
          </a:p>
        </p:txBody>
      </p:sp>
      <p:sp>
        <p:nvSpPr>
          <p:cNvPr id="5" name="Slide Number Placeholder 4"/>
          <p:cNvSpPr>
            <a:spLocks noGrp="1"/>
          </p:cNvSpPr>
          <p:nvPr>
            <p:ph type="sldNum" sz="quarter" idx="11"/>
          </p:nvPr>
        </p:nvSpPr>
        <p:spPr/>
        <p:txBody>
          <a:bodyPr/>
          <a:lstStyle/>
          <a:p>
            <a:fld id="{8E275561-D10F-0742-8C1E-F18CC2363BB7}" type="slidenum">
              <a:rPr lang="en-US" smtClean="0"/>
              <a:pPr/>
              <a:t>13</a:t>
            </a:fld>
            <a:endParaRPr lang="en-US"/>
          </a:p>
        </p:txBody>
      </p:sp>
    </p:spTree>
    <p:extLst>
      <p:ext uri="{BB962C8B-B14F-4D97-AF65-F5344CB8AC3E}">
        <p14:creationId xmlns:p14="http://schemas.microsoft.com/office/powerpoint/2010/main" val="2111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23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rot="5400000">
            <a:off x="5464175" y="1371600"/>
            <a:ext cx="438785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6"/>
          <p:cNvSpPr txBox="1">
            <a:spLocks noGrp="1"/>
          </p:cNvSpPr>
          <p:nvPr>
            <p:ph type="body" idx="1"/>
          </p:nvPr>
        </p:nvSpPr>
        <p:spPr>
          <a:xfrm rot="5400000">
            <a:off x="1273175" y="-609600"/>
            <a:ext cx="438785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57200" y="1244277"/>
            <a:ext cx="4038600" cy="3394075"/>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9"/>
          <p:cNvSpPr txBox="1">
            <a:spLocks noGrp="1"/>
          </p:cNvSpPr>
          <p:nvPr>
            <p:ph type="body" idx="2"/>
          </p:nvPr>
        </p:nvSpPr>
        <p:spPr>
          <a:xfrm>
            <a:off x="4648200" y="1244277"/>
            <a:ext cx="4038600" cy="3394075"/>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10"/>
          <p:cNvSpPr txBox="1">
            <a:spLocks noGrp="1"/>
          </p:cNvSpPr>
          <p:nvPr>
            <p:ph type="body" idx="2"/>
          </p:nvPr>
        </p:nvSpPr>
        <p:spPr>
          <a:xfrm>
            <a:off x="457200" y="1631950"/>
            <a:ext cx="4040188" cy="29622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10"/>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0"/>
          <p:cNvSpPr txBox="1">
            <a:spLocks noGrp="1"/>
          </p:cNvSpPr>
          <p:nvPr>
            <p:ph type="body" idx="4"/>
          </p:nvPr>
        </p:nvSpPr>
        <p:spPr>
          <a:xfrm>
            <a:off x="4645025" y="1631950"/>
            <a:ext cx="4041775" cy="29622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1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3575050" y="204788"/>
            <a:ext cx="5111750" cy="438943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13"/>
          <p:cNvSpPr txBox="1">
            <a:spLocks noGrp="1"/>
          </p:cNvSpPr>
          <p:nvPr>
            <p:ph type="body" idx="2"/>
          </p:nvPr>
        </p:nvSpPr>
        <p:spPr>
          <a:xfrm>
            <a:off x="457200" y="1076325"/>
            <a:ext cx="3008313" cy="3517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1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792288" y="3600450"/>
            <a:ext cx="5486400" cy="4254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4"/>
          <p:cNvSpPr>
            <a:spLocks noGrp="1"/>
          </p:cNvSpPr>
          <p:nvPr>
            <p:ph type="pic" idx="2"/>
          </p:nvPr>
        </p:nvSpPr>
        <p:spPr>
          <a:xfrm>
            <a:off x="1792288" y="460375"/>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body" idx="1"/>
          </p:nvPr>
        </p:nvSpPr>
        <p:spPr>
          <a:xfrm>
            <a:off x="1792288" y="4025900"/>
            <a:ext cx="5486400" cy="60325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5"/>
          <p:cNvSpPr txBox="1">
            <a:spLocks noGrp="1"/>
          </p:cNvSpPr>
          <p:nvPr>
            <p:ph type="body" idx="1"/>
          </p:nvPr>
        </p:nvSpPr>
        <p:spPr>
          <a:xfrm rot="5400000">
            <a:off x="2874962" y="-1173486"/>
            <a:ext cx="3394075"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7"/>
          <p:cNvSpPr/>
          <p:nvPr/>
        </p:nvSpPr>
        <p:spPr>
          <a:xfrm>
            <a:off x="-34325" y="0"/>
            <a:ext cx="9178325" cy="1200150"/>
          </a:xfrm>
          <a:prstGeom prst="rect">
            <a:avLst/>
          </a:prstGeom>
          <a:solidFill>
            <a:srgbClr val="100E2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7"/>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d.uconn.edu/faculty-staff-resources/graduate-assistantships/creating-the-offer-lett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ad.uconn.edu/graduate-students/voluntary-separ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r.uconn.edu/leaves-of-absen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rad.uconn.edu/graduate-students/voluntary-separ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r.uconn.edu/offer-lett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grad.uconn.edu/faculty-staff-resources/managing-graduate-programs/annual-academic-evaluations/?" TargetMode="External"/><Relationship Id="rId4" Type="http://schemas.openxmlformats.org/officeDocument/2006/relationships/hyperlink" Target="https://grad.media.uconn.edu/wp-content/uploads/sites/2114/2024/01/Dept-fellowship-award-letter-template.docx?_gl=1*1oprxqu*_gcl_aw*R0NMLjE3MjgzMjk1NzguQ2owS0NRandqWTY0QmhDYUFSSXNBSWZjN1lhNWRvalBNcW4yOUJVRXM0UHdIWW9RQVdzQ0ZHbGRIcGVsUWZKTWRVWV8yamFEVW0zeWpPOGFBb0I3RUFMd193Y0I.*_gcl_au*OTY4Mzk1MDcyLjE3MjQyNDY0MTI."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hr.uconn.edu/resolving-employee-performance-problem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rad.media.uconn.edu/wp-content/uploads/sites/2114/2021/05/Additional-Resources-for-Grads.pdf-correctedByPAVE.pdf?_gl=1*v5un7e*_gcl_aw*R0NMLjE3MjgzMjk1NzguQ2owS0NRandqWTY0QmhDYUFSSXNBSWZjN1lhNWRvalBNcW4yOUJVRXM0UHdIWW9RQVdzQ0ZHbGRIcGVsUWZKTWRVWV8yamFEVW0zeWpPOGFBb0I3RUFMd193Y0I.*_gcl_au*OTY4Mzk1MDcyLjE3MjQyNDY0MT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graduatedean@uconn.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ovpr.uconn.edu/services/rics/export-control/international-travel/" TargetMode="External"/><Relationship Id="rId4" Type="http://schemas.openxmlformats.org/officeDocument/2006/relationships/hyperlink" Target="https://ovpr.uconn.edu/services/rics/export-contro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
          <p:cNvSpPr txBox="1">
            <a:spLocks noGrp="1"/>
          </p:cNvSpPr>
          <p:nvPr>
            <p:ph type="title" idx="4294967295"/>
          </p:nvPr>
        </p:nvSpPr>
        <p:spPr>
          <a:xfrm>
            <a:off x="457200" y="2289900"/>
            <a:ext cx="8229600" cy="718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1"/>
              </a:buClr>
              <a:buSzPct val="100000"/>
              <a:buFont typeface="Arial"/>
              <a:buNone/>
              <a:tabLst/>
              <a:defRPr/>
            </a:pPr>
            <a:r>
              <a:rPr kumimoji="0" lang="en-US" sz="3600" b="1" i="0" u="none" strike="noStrike" kern="0" cap="none" spc="0" normalizeH="0" baseline="0" noProof="0">
                <a:ln>
                  <a:noFill/>
                </a:ln>
                <a:solidFill>
                  <a:schemeClr val="dk1"/>
                </a:solidFill>
                <a:effectLst/>
                <a:uLnTx/>
                <a:uFillTx/>
                <a:latin typeface="Arial"/>
                <a:ea typeface="Arial"/>
                <a:cs typeface="Arial"/>
                <a:sym typeface="Arial"/>
              </a:rPr>
              <a:t>What GA Supervisors Need to Know</a:t>
            </a:r>
          </a:p>
        </p:txBody>
      </p:sp>
      <p:sp>
        <p:nvSpPr>
          <p:cNvPr id="83" name="Google Shape;83;p1"/>
          <p:cNvSpPr txBox="1"/>
          <p:nvPr/>
        </p:nvSpPr>
        <p:spPr>
          <a:xfrm>
            <a:off x="457200" y="668156"/>
            <a:ext cx="8229600" cy="1317600"/>
          </a:xfrm>
          <a:prstGeom prst="rect">
            <a:avLst/>
          </a:prstGeom>
          <a:noFill/>
          <a:ln>
            <a:noFill/>
          </a:ln>
        </p:spPr>
        <p:txBody>
          <a:bodyPr spcFirstLastPara="1" wrap="square" lIns="91425" tIns="45700" rIns="91425" bIns="45700" anchor="ctr" anchorCtr="0">
            <a:normAutofit lnSpcReduction="10000"/>
          </a:bodyPr>
          <a:lstStyle/>
          <a:p>
            <a:pPr marL="0" marR="0" lvl="0" indent="0" algn="ctr" rtl="0">
              <a:spcBef>
                <a:spcPts val="0"/>
              </a:spcBef>
              <a:spcAft>
                <a:spcPts val="0"/>
              </a:spcAft>
              <a:buClr>
                <a:schemeClr val="dk1"/>
              </a:buClr>
              <a:buSzPts val="4400"/>
              <a:buFont typeface="Arial"/>
              <a:buNone/>
            </a:pPr>
            <a:r>
              <a:rPr lang="en-US" sz="4400">
                <a:solidFill>
                  <a:schemeClr val="dk1"/>
                </a:solidFill>
              </a:rPr>
              <a:t>The Graduate School’s </a:t>
            </a:r>
            <a:endParaRPr sz="4400">
              <a:solidFill>
                <a:schemeClr val="dk1"/>
              </a:solidFill>
            </a:endParaRPr>
          </a:p>
          <a:p>
            <a:pPr marL="0" marR="0" lvl="0" indent="0" algn="ctr" rtl="0">
              <a:spcBef>
                <a:spcPts val="0"/>
              </a:spcBef>
              <a:spcAft>
                <a:spcPts val="0"/>
              </a:spcAft>
              <a:buClr>
                <a:schemeClr val="dk1"/>
              </a:buClr>
              <a:buSzPts val="4400"/>
              <a:buFont typeface="Arial"/>
              <a:buNone/>
            </a:pPr>
            <a:r>
              <a:rPr lang="en-US" sz="4400">
                <a:solidFill>
                  <a:schemeClr val="dk1"/>
                </a:solidFill>
              </a:rPr>
              <a:t>Timely Topics Series </a:t>
            </a:r>
            <a:endParaRPr sz="4400" b="0" i="0" u="none" strike="noStrike" cap="none">
              <a:solidFill>
                <a:schemeClr val="dk1"/>
              </a:solidFill>
              <a:latin typeface="Arial"/>
              <a:ea typeface="Arial"/>
              <a:cs typeface="Arial"/>
              <a:sym typeface="Arial"/>
            </a:endParaRPr>
          </a:p>
        </p:txBody>
      </p:sp>
      <p:sp>
        <p:nvSpPr>
          <p:cNvPr id="85" name="Google Shape;85;p1"/>
          <p:cNvSpPr txBox="1"/>
          <p:nvPr/>
        </p:nvSpPr>
        <p:spPr>
          <a:xfrm>
            <a:off x="457200" y="3443505"/>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45000"/>
              </a:lnSpc>
              <a:spcBef>
                <a:spcPts val="0"/>
              </a:spcBef>
              <a:spcAft>
                <a:spcPts val="0"/>
              </a:spcAft>
              <a:buClr>
                <a:schemeClr val="dk1"/>
              </a:buClr>
              <a:buSzPts val="1018"/>
              <a:buFont typeface="Arial"/>
              <a:buNone/>
            </a:pPr>
            <a:r>
              <a:rPr lang="en-US" sz="1217" b="1">
                <a:solidFill>
                  <a:schemeClr val="dk1"/>
                </a:solidFill>
              </a:rPr>
              <a:t>Alison Cutler</a:t>
            </a:r>
            <a:r>
              <a:rPr lang="en-US" sz="1217">
                <a:solidFill>
                  <a:schemeClr val="dk1"/>
                </a:solidFill>
              </a:rPr>
              <a:t>, Labor Relations Associate, Labor and Employment Attorney, Office of Faculty &amp; Staff Labor Relations</a:t>
            </a:r>
            <a:endParaRPr sz="1217">
              <a:solidFill>
                <a:schemeClr val="dk1"/>
              </a:solidFill>
            </a:endParaRPr>
          </a:p>
          <a:p>
            <a:pPr marL="0" lvl="0" indent="0" algn="ctr" rtl="0">
              <a:lnSpc>
                <a:spcPct val="145000"/>
              </a:lnSpc>
              <a:spcBef>
                <a:spcPts val="0"/>
              </a:spcBef>
              <a:spcAft>
                <a:spcPts val="0"/>
              </a:spcAft>
              <a:buClr>
                <a:schemeClr val="dk1"/>
              </a:buClr>
              <a:buSzPts val="1018"/>
              <a:buFont typeface="Arial"/>
              <a:buNone/>
            </a:pPr>
            <a:r>
              <a:rPr lang="en-US" sz="1200" b="1">
                <a:solidFill>
                  <a:schemeClr val="dk1"/>
                </a:solidFill>
              </a:rPr>
              <a:t>Megan Petsa</a:t>
            </a:r>
            <a:r>
              <a:rPr lang="en-US" sz="1200">
                <a:solidFill>
                  <a:schemeClr val="dk1"/>
                </a:solidFill>
              </a:rPr>
              <a:t>, Director of Graduate Student Administration, The Graduate School</a:t>
            </a:r>
          </a:p>
          <a:p>
            <a:pPr algn="ctr">
              <a:lnSpc>
                <a:spcPct val="145000"/>
              </a:lnSpc>
              <a:buClr>
                <a:schemeClr val="dk1"/>
              </a:buClr>
              <a:buSzPts val="1018"/>
            </a:pPr>
            <a:r>
              <a:rPr lang="en-US" sz="1217" b="1">
                <a:solidFill>
                  <a:schemeClr val="dk1"/>
                </a:solidFill>
              </a:rPr>
              <a:t>Leslie Shor,</a:t>
            </a:r>
            <a:r>
              <a:rPr lang="en-US" sz="1217">
                <a:solidFill>
                  <a:schemeClr val="dk1"/>
                </a:solidFill>
              </a:rPr>
              <a:t> Vice Provost for Graduate Education and Dean of The Graduate School</a:t>
            </a:r>
          </a:p>
          <a:p>
            <a:pPr marL="0" lvl="0" indent="0" algn="ctr" rtl="0">
              <a:lnSpc>
                <a:spcPct val="95000"/>
              </a:lnSpc>
              <a:spcBef>
                <a:spcPts val="0"/>
              </a:spcBef>
              <a:spcAft>
                <a:spcPts val="0"/>
              </a:spcAft>
              <a:buClr>
                <a:schemeClr val="dk1"/>
              </a:buClr>
              <a:buSzPts val="1018"/>
              <a:buFont typeface="Arial"/>
              <a:buNone/>
            </a:pPr>
            <a:endParaRPr lang="en-US" sz="2420">
              <a:solidFill>
                <a:srgbClr val="BFBFBF"/>
              </a:solidFill>
            </a:endParaRPr>
          </a:p>
        </p:txBody>
      </p:sp>
      <p:sp>
        <p:nvSpPr>
          <p:cNvPr id="86" name="Google Shape;86;p1">
            <a:extLst>
              <a:ext uri="{C183D7F6-B498-43B3-948B-1728B52AA6E4}">
                <adec:decorative xmlns:adec="http://schemas.microsoft.com/office/drawing/2017/decorative" val="1"/>
              </a:ext>
            </a:extLst>
          </p:cNvPr>
          <p:cNvSpPr txBox="1"/>
          <p:nvPr/>
        </p:nvSpPr>
        <p:spPr>
          <a:xfrm>
            <a:off x="457200" y="4347426"/>
            <a:ext cx="8229600" cy="85725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BFBFBF"/>
              </a:buClr>
              <a:buSzPts val="1400"/>
              <a:buFont typeface="Arial"/>
              <a:buNone/>
            </a:pPr>
            <a:r>
              <a:rPr lang="en-US">
                <a:solidFill>
                  <a:srgbClr val="BFBFBF"/>
                </a:solidFill>
              </a:rPr>
              <a:t>October 24, 2024</a:t>
            </a:r>
            <a:endParaRPr sz="1400" b="0" i="0" u="none" strike="noStrike" cap="none">
              <a:solidFill>
                <a:srgbClr val="BFBFB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760F-5AD2-2C53-19AA-5C22641188D2}"/>
              </a:ext>
            </a:extLst>
          </p:cNvPr>
          <p:cNvSpPr>
            <a:spLocks noGrp="1"/>
          </p:cNvSpPr>
          <p:nvPr>
            <p:ph type="title"/>
          </p:nvPr>
        </p:nvSpPr>
        <p:spPr>
          <a:xfrm>
            <a:off x="389745" y="117565"/>
            <a:ext cx="8233346" cy="1082585"/>
          </a:xfrm>
        </p:spPr>
        <p:txBody>
          <a:bodyPr>
            <a:noAutofit/>
          </a:bodyPr>
          <a:lstStyle/>
          <a:p>
            <a:r>
              <a:rPr lang="en-US" sz="3000"/>
              <a:t>Non-Discrimination, Bullying and Harassment </a:t>
            </a:r>
            <a:br>
              <a:rPr lang="en-US" sz="3000">
                <a:latin typeface="Arial" panose="020B0604020202020204" pitchFamily="34" charset="0"/>
                <a:cs typeface="Arial" panose="020B0604020202020204" pitchFamily="34" charset="0"/>
              </a:rPr>
            </a:br>
            <a:r>
              <a:rPr lang="en-US" sz="3000"/>
              <a:t>Article 4</a:t>
            </a:r>
            <a:endParaRPr lang="en-US"/>
          </a:p>
        </p:txBody>
      </p:sp>
      <p:sp>
        <p:nvSpPr>
          <p:cNvPr id="3" name="Content Placeholder 2">
            <a:extLst>
              <a:ext uri="{FF2B5EF4-FFF2-40B4-BE49-F238E27FC236}">
                <a16:creationId xmlns:a16="http://schemas.microsoft.com/office/drawing/2014/main" id="{D61E42D9-1FF7-CF8B-C1F1-4FB4856E5138}"/>
              </a:ext>
            </a:extLst>
          </p:cNvPr>
          <p:cNvSpPr>
            <a:spLocks noGrp="1"/>
          </p:cNvSpPr>
          <p:nvPr>
            <p:ph idx="1"/>
          </p:nvPr>
        </p:nvSpPr>
        <p:spPr>
          <a:xfrm>
            <a:off x="457200" y="1352763"/>
            <a:ext cx="8229600" cy="3394075"/>
          </a:xfrm>
        </p:spPr>
        <p:txBody>
          <a:bodyPr/>
          <a:lstStyle/>
          <a:p>
            <a:r>
              <a:rPr lang="en-US"/>
              <a:t>Process to address GA claims of discrimination, harassment and/or retaliation.</a:t>
            </a:r>
          </a:p>
          <a:p>
            <a:r>
              <a:rPr lang="en-US"/>
              <a:t>Bullying behavior against a GA </a:t>
            </a:r>
            <a:r>
              <a:rPr lang="en-US" i="1"/>
              <a:t>in the course of their employment</a:t>
            </a:r>
            <a:r>
              <a:rPr lang="en-US"/>
              <a:t>, including power-based bullying, is not tolerated. Bullying is defined and examples of behaviors that are not tolerated are provided. </a:t>
            </a:r>
          </a:p>
          <a:p>
            <a:r>
              <a:rPr lang="en-US"/>
              <a:t>Only applicable for GA work, therefore, important to keep academic effort separate and apart from GA work.</a:t>
            </a:r>
          </a:p>
        </p:txBody>
      </p:sp>
    </p:spTree>
    <p:extLst>
      <p:ext uri="{BB962C8B-B14F-4D97-AF65-F5344CB8AC3E}">
        <p14:creationId xmlns:p14="http://schemas.microsoft.com/office/powerpoint/2010/main" val="373774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77"/>
            <a:ext cx="8229600" cy="857250"/>
          </a:xfrm>
        </p:spPr>
        <p:txBody>
          <a:bodyPr spcFirstLastPara="1" wrap="square" lIns="91425" tIns="45700" rIns="91425" bIns="45700" anchor="ctr" anchorCtr="0">
            <a:noAutofit/>
          </a:bodyPr>
          <a:lstStyle/>
          <a:p>
            <a:r>
              <a:rPr lang="en-US" sz="3000"/>
              <a:t>Appointment &amp; Reappointment Notification</a:t>
            </a:r>
            <a:br>
              <a:rPr lang="en-US" sz="3000">
                <a:latin typeface="Arial"/>
                <a:cs typeface="Arial"/>
              </a:rPr>
            </a:br>
            <a:r>
              <a:rPr lang="en-US" sz="3000"/>
              <a:t>Article 5 </a:t>
            </a:r>
          </a:p>
        </p:txBody>
      </p:sp>
      <p:sp>
        <p:nvSpPr>
          <p:cNvPr id="3" name="Content Placeholder 2"/>
          <p:cNvSpPr>
            <a:spLocks noGrp="1"/>
          </p:cNvSpPr>
          <p:nvPr>
            <p:ph idx="1"/>
          </p:nvPr>
        </p:nvSpPr>
        <p:spPr>
          <a:xfrm>
            <a:off x="633600" y="1063625"/>
            <a:ext cx="7833600" cy="3531394"/>
          </a:xfrm>
        </p:spPr>
        <p:txBody>
          <a:bodyPr spcFirstLastPara="1" vert="horz" wrap="square" lIns="68580" tIns="34290" rIns="68580" bIns="34290" rtlCol="0" anchor="t" anchorCtr="0">
            <a:normAutofit lnSpcReduction="10000"/>
          </a:bodyPr>
          <a:lstStyle/>
          <a:p>
            <a:pPr marL="385445" lvl="1" indent="0">
              <a:buNone/>
            </a:pPr>
            <a:endParaRPr lang="en-US" sz="1350">
              <a:solidFill>
                <a:srgbClr val="000000"/>
              </a:solidFill>
            </a:endParaRPr>
          </a:p>
          <a:p>
            <a:pPr marL="342900" algn="just"/>
            <a:r>
              <a:rPr lang="en-US">
                <a:solidFill>
                  <a:srgbClr val="000000"/>
                </a:solidFill>
              </a:rPr>
              <a:t>Once an offer for appointment is made and accepted in a timely manner, the terms of such appointment shall be honored. Departments should have processes in place to avoid clerical errors in appointment letters </a:t>
            </a:r>
            <a:r>
              <a:rPr lang="en-US" i="1">
                <a:solidFill>
                  <a:srgbClr val="000000"/>
                </a:solidFill>
              </a:rPr>
              <a:t>before they are sent to the prospective GA</a:t>
            </a:r>
            <a:r>
              <a:rPr lang="en-US">
                <a:solidFill>
                  <a:srgbClr val="000000"/>
                </a:solidFill>
              </a:rPr>
              <a:t>. </a:t>
            </a:r>
          </a:p>
          <a:p>
            <a:pPr marL="342900" algn="just"/>
            <a:r>
              <a:rPr lang="en-US">
                <a:solidFill>
                  <a:srgbClr val="000000"/>
                </a:solidFill>
              </a:rPr>
              <a:t>Written offer letters for a less than 1 semester appointment require Union approval so must contact LR and/or TGS </a:t>
            </a:r>
            <a:r>
              <a:rPr lang="en-US" i="1">
                <a:solidFill>
                  <a:srgbClr val="000000"/>
                </a:solidFill>
              </a:rPr>
              <a:t>before offer is made</a:t>
            </a:r>
            <a:r>
              <a:rPr lang="en-US">
                <a:solidFill>
                  <a:srgbClr val="000000"/>
                </a:solidFill>
              </a:rPr>
              <a:t>. </a:t>
            </a:r>
          </a:p>
          <a:p>
            <a:pPr marL="342900" algn="just"/>
            <a:r>
              <a:rPr lang="en-US">
                <a:solidFill>
                  <a:srgbClr val="000000"/>
                </a:solidFill>
              </a:rPr>
              <a:t>There is no obligation to reappoint a GA. However, a decision to not reappoint cannot violate the CBA (e.g. discriminatory purpose) and can impact the grad. Very important to document any concerns with GA. </a:t>
            </a:r>
          </a:p>
          <a:p>
            <a:pPr marL="342900" algn="just"/>
            <a:r>
              <a:rPr lang="en-US">
                <a:solidFill>
                  <a:srgbClr val="000000"/>
                </a:solidFill>
              </a:rPr>
              <a:t>During academic year, GAs are paid to date, therefore, issues that impact their stipend need to be addresses ASAP. </a:t>
            </a:r>
          </a:p>
          <a:p>
            <a:pPr marL="342900"/>
            <a:endParaRPr lang="en-US">
              <a:solidFill>
                <a:srgbClr val="000000"/>
              </a:solidFill>
            </a:endParaRPr>
          </a:p>
          <a:p>
            <a:pPr marL="342900"/>
            <a:endParaRPr lang="en-US">
              <a:solidFill>
                <a:srgbClr val="000000"/>
              </a:solidFill>
            </a:endParaRPr>
          </a:p>
          <a:p>
            <a:pPr marL="342900"/>
            <a:endParaRPr lang="en-US">
              <a:solidFill>
                <a:srgbClr val="000000"/>
              </a:solidFill>
            </a:endParaRPr>
          </a:p>
          <a:p>
            <a:pPr marL="342900"/>
            <a:endParaRPr lang="en-US">
              <a:solidFill>
                <a:srgbClr val="000000"/>
              </a:solidFill>
            </a:endParaRPr>
          </a:p>
          <a:p>
            <a:pPr marL="342900"/>
            <a:endParaRPr lang="en-US">
              <a:solidFill>
                <a:srgbClr val="000000"/>
              </a:solidFill>
            </a:endParaRPr>
          </a:p>
          <a:p>
            <a:pPr marL="342900"/>
            <a:endParaRPr lang="en-US">
              <a:solidFill>
                <a:srgbClr val="000000"/>
              </a:solidFill>
            </a:endParaRPr>
          </a:p>
          <a:p>
            <a:pPr marL="385445" lvl="1" indent="0">
              <a:buNone/>
            </a:pPr>
            <a:endParaRPr lang="en-US" sz="1500">
              <a:solidFill>
                <a:srgbClr val="000000"/>
              </a:solidFill>
            </a:endParaRPr>
          </a:p>
          <a:p>
            <a:pPr marL="385445" lvl="1" indent="0">
              <a:buNone/>
            </a:pPr>
            <a:endParaRPr lang="en-US" sz="1500">
              <a:solidFill>
                <a:srgbClr val="000000"/>
              </a:solidFill>
            </a:endParaRPr>
          </a:p>
          <a:p>
            <a:pPr marL="385445" lvl="1" indent="0">
              <a:buNone/>
            </a:pPr>
            <a:endParaRPr lang="en-US" sz="1500">
              <a:solidFill>
                <a:srgbClr val="000000"/>
              </a:solidFill>
            </a:endParaRPr>
          </a:p>
          <a:p>
            <a:pPr marL="42545" indent="0">
              <a:buNone/>
            </a:pPr>
            <a:endParaRPr lang="en-US">
              <a:solidFill>
                <a:srgbClr val="000000"/>
              </a:solidFill>
              <a:latin typeface="Arial"/>
              <a:cs typeface="Arial"/>
            </a:endParaRPr>
          </a:p>
        </p:txBody>
      </p:sp>
    </p:spTree>
    <p:extLst>
      <p:ext uri="{BB962C8B-B14F-4D97-AF65-F5344CB8AC3E}">
        <p14:creationId xmlns:p14="http://schemas.microsoft.com/office/powerpoint/2010/main" val="170509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a:t>Appointment &amp; Reappointment Notification; SDDs</a:t>
            </a:r>
          </a:p>
        </p:txBody>
      </p:sp>
      <p:sp>
        <p:nvSpPr>
          <p:cNvPr id="3" name="Content Placeholder 2"/>
          <p:cNvSpPr>
            <a:spLocks noGrp="1"/>
          </p:cNvSpPr>
          <p:nvPr>
            <p:ph idx="1"/>
          </p:nvPr>
        </p:nvSpPr>
        <p:spPr>
          <a:xfrm>
            <a:off x="202581" y="1063229"/>
            <a:ext cx="8329419" cy="3874293"/>
          </a:xfrm>
        </p:spPr>
        <p:txBody>
          <a:bodyPr>
            <a:normAutofit fontScale="85000" lnSpcReduction="20000"/>
          </a:bodyPr>
          <a:lstStyle/>
          <a:p>
            <a:pPr marL="342900" algn="just">
              <a:buFont typeface="Arial" panose="020B0604020202020204" pitchFamily="34" charset="0"/>
              <a:buChar char="•"/>
            </a:pPr>
            <a:endParaRPr lang="en-US" sz="1500">
              <a:solidFill>
                <a:srgbClr val="000000"/>
              </a:solidFill>
            </a:endParaRPr>
          </a:p>
          <a:p>
            <a:pPr marL="642620" lvl="1" algn="just">
              <a:buFont typeface="Arial" panose="020B0604020202020204" pitchFamily="34" charset="0"/>
              <a:buChar char="•"/>
            </a:pPr>
            <a:r>
              <a:rPr lang="en-US" sz="2300">
                <a:solidFill>
                  <a:srgbClr val="000000"/>
                </a:solidFill>
              </a:rPr>
              <a:t>The University “shall” notify incoming grads of Fall appointments by April 1 and </a:t>
            </a:r>
            <a:r>
              <a:rPr lang="en-US" sz="2300">
                <a:solidFill>
                  <a:schemeClr val="tx1"/>
                </a:solidFill>
              </a:rPr>
              <a:t>continuing grads by June 1,</a:t>
            </a:r>
            <a:r>
              <a:rPr lang="en-US" sz="2300">
                <a:solidFill>
                  <a:srgbClr val="000000"/>
                </a:solidFill>
              </a:rPr>
              <a:t> except in exceptional situations. </a:t>
            </a:r>
          </a:p>
          <a:p>
            <a:pPr marL="642620" lvl="1" algn="just">
              <a:buFont typeface="Arial" panose="020B0604020202020204" pitchFamily="34" charset="0"/>
              <a:buChar char="•"/>
            </a:pPr>
            <a:r>
              <a:rPr lang="en-US" sz="2300">
                <a:solidFill>
                  <a:srgbClr val="000000"/>
                </a:solidFill>
              </a:rPr>
              <a:t>Spring semester appointments shall be made at least 60 days prior to the beginning of the work assignment.</a:t>
            </a:r>
          </a:p>
          <a:p>
            <a:pPr marL="642620" lvl="1" algn="just">
              <a:buFont typeface="Arial" panose="020B0604020202020204" pitchFamily="34" charset="0"/>
              <a:buChar char="•"/>
            </a:pPr>
            <a:r>
              <a:rPr lang="en-US" sz="2300">
                <a:solidFill>
                  <a:srgbClr val="000000"/>
                </a:solidFill>
              </a:rPr>
              <a:t>Summer and Intersession notice shall be made by at least 14 days prior to beginning of the work assignment.</a:t>
            </a:r>
          </a:p>
          <a:p>
            <a:pPr marL="642620" lvl="1" algn="just">
              <a:buFont typeface="Arial" panose="020B0604020202020204" pitchFamily="34" charset="0"/>
              <a:buChar char="•"/>
            </a:pPr>
            <a:r>
              <a:rPr lang="en-US" sz="2300">
                <a:solidFill>
                  <a:srgbClr val="000000"/>
                </a:solidFill>
              </a:rPr>
              <a:t>Offer Letters must contain certain information as per the CBA, use templates. </a:t>
            </a:r>
          </a:p>
          <a:p>
            <a:pPr marL="642620" lvl="1" algn="just">
              <a:buFont typeface="Arial" panose="020B0604020202020204" pitchFamily="34" charset="0"/>
              <a:buChar char="•"/>
            </a:pPr>
            <a:r>
              <a:rPr lang="en-US" sz="2300">
                <a:solidFill>
                  <a:srgbClr val="000000"/>
                </a:solidFill>
                <a:hlinkClick r:id="rId3"/>
              </a:rPr>
              <a:t>SDDs</a:t>
            </a:r>
            <a:r>
              <a:rPr lang="en-US" sz="2300">
                <a:solidFill>
                  <a:srgbClr val="000000"/>
                </a:solidFill>
              </a:rPr>
              <a:t> must be provided to GA 30 days before start of appointment or no later than beginning of the semester; and give GA 24 hours to review. Use the template, must be signed and department must retain.</a:t>
            </a:r>
          </a:p>
          <a:p>
            <a:pPr marL="771525" lvl="1" algn="just">
              <a:buFont typeface="Arial" panose="020B0604020202020204" pitchFamily="34" charset="0"/>
              <a:buChar char="•"/>
            </a:pPr>
            <a:endParaRPr lang="en-US" sz="19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70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wrap="square" lIns="91425" tIns="45700" rIns="91425" bIns="45700" anchor="ctr" anchorCtr="0">
            <a:noAutofit/>
          </a:bodyPr>
          <a:lstStyle/>
          <a:p>
            <a:r>
              <a:rPr lang="en-US" sz="3000"/>
              <a:t>Workload</a:t>
            </a:r>
            <a:br>
              <a:rPr lang="en-US" sz="3000"/>
            </a:br>
            <a:r>
              <a:rPr lang="en-US" sz="3000"/>
              <a:t>Article 10</a:t>
            </a:r>
          </a:p>
        </p:txBody>
      </p:sp>
      <p:sp>
        <p:nvSpPr>
          <p:cNvPr id="3" name="Content Placeholder 2"/>
          <p:cNvSpPr>
            <a:spLocks noGrp="1"/>
          </p:cNvSpPr>
          <p:nvPr>
            <p:ph idx="1"/>
          </p:nvPr>
        </p:nvSpPr>
        <p:spPr>
          <a:xfrm>
            <a:off x="525600" y="1272905"/>
            <a:ext cx="7977600" cy="3664220"/>
          </a:xfrm>
        </p:spPr>
        <p:txBody>
          <a:bodyPr spcFirstLastPara="1" vert="horz" wrap="square" lIns="68580" tIns="34290" rIns="68580" bIns="34290" rtlCol="0" anchor="t" anchorCtr="0">
            <a:normAutofit lnSpcReduction="10000"/>
          </a:bodyPr>
          <a:lstStyle/>
          <a:p>
            <a:pPr marL="342900" algn="just"/>
            <a:r>
              <a:rPr lang="en-US">
                <a:solidFill>
                  <a:srgbClr val="000000"/>
                </a:solidFill>
              </a:rPr>
              <a:t>GA workload shall not exceed an average of 20 hours per week. International students are prohibited from working more than 20 hours per week. The specific hours in a week will not unreasonably exceed 20 hours per week, or the pro rata equivalent, in any given week. This means it is not appropriate to “front load” or “back load” appointments.</a:t>
            </a:r>
          </a:p>
          <a:p>
            <a:pPr marL="342900" algn="just"/>
            <a:r>
              <a:rPr lang="en-US">
                <a:solidFill>
                  <a:srgbClr val="000000"/>
                </a:solidFill>
              </a:rPr>
              <a:t>Supervisors should make “every reasonable effort” to accommodate academic commitments. </a:t>
            </a:r>
          </a:p>
          <a:p>
            <a:pPr marL="342900" algn="just"/>
            <a:r>
              <a:rPr lang="en-US">
                <a:solidFill>
                  <a:srgbClr val="000000"/>
                </a:solidFill>
              </a:rPr>
              <a:t>Any work related to a GA appointment (including orientations and trainings) should not be performed prior to the start or after the conclusion of the appointment period.</a:t>
            </a:r>
          </a:p>
          <a:p>
            <a:pPr marL="342900" algn="just"/>
            <a:r>
              <a:rPr lang="en-US">
                <a:solidFill>
                  <a:srgbClr val="000000"/>
                </a:solidFill>
              </a:rPr>
              <a:t>Remote work has to be approved by TGS before work is assigned, as there are implications that must be considered including export control and employment and tax laws.</a:t>
            </a:r>
          </a:p>
          <a:p>
            <a:pPr marL="85725" indent="0" algn="just">
              <a:buNone/>
            </a:pPr>
            <a:endParaRPr lang="en-US" sz="1650">
              <a:solidFill>
                <a:srgbClr val="000000"/>
              </a:solidFill>
            </a:endParaRPr>
          </a:p>
          <a:p>
            <a:pPr marL="42545" indent="0">
              <a:buNone/>
            </a:pPr>
            <a:endParaRPr lang="en-US" sz="1350">
              <a:solidFill>
                <a:srgbClr val="000000"/>
              </a:solidFill>
            </a:endParaRPr>
          </a:p>
        </p:txBody>
      </p:sp>
    </p:spTree>
    <p:extLst>
      <p:ext uri="{BB962C8B-B14F-4D97-AF65-F5344CB8AC3E}">
        <p14:creationId xmlns:p14="http://schemas.microsoft.com/office/powerpoint/2010/main" val="93967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3960"/>
              <a:buFont typeface="Arial"/>
              <a:buNone/>
            </a:pPr>
            <a:r>
              <a:rPr lang="en-US" sz="3000"/>
              <a:t>Academic Leave / GA Leave</a:t>
            </a:r>
            <a:endParaRPr sz="3000"/>
          </a:p>
        </p:txBody>
      </p:sp>
      <p:sp>
        <p:nvSpPr>
          <p:cNvPr id="92" name="Google Shape;92;p2"/>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15000"/>
              </a:lnSpc>
              <a:spcBef>
                <a:spcPts val="1000"/>
              </a:spcBef>
              <a:spcAft>
                <a:spcPts val="0"/>
              </a:spcAft>
              <a:buClr>
                <a:schemeClr val="dk1"/>
              </a:buClr>
              <a:buSzPct val="39285"/>
              <a:buNone/>
            </a:pPr>
            <a:r>
              <a:rPr lang="en-US" sz="2800" b="1"/>
              <a:t>Who should a student/GA contact if a leave of absence is needed? </a:t>
            </a:r>
            <a:endParaRPr sz="2800" b="1"/>
          </a:p>
          <a:p>
            <a:pPr marL="0" lvl="0" indent="0" algn="l" rtl="0">
              <a:lnSpc>
                <a:spcPct val="115000"/>
              </a:lnSpc>
              <a:spcBef>
                <a:spcPts val="1000"/>
              </a:spcBef>
              <a:spcAft>
                <a:spcPts val="0"/>
              </a:spcAft>
              <a:buClr>
                <a:schemeClr val="dk1"/>
              </a:buClr>
              <a:buSzPct val="39285"/>
              <a:buFont typeface="Arial"/>
              <a:buNone/>
            </a:pPr>
            <a:r>
              <a:rPr lang="en-US" sz="2800" b="1" u="sng"/>
              <a:t>Leave of Absence from their studies</a:t>
            </a:r>
            <a:r>
              <a:rPr lang="en-US" sz="2800"/>
              <a:t>:</a:t>
            </a:r>
            <a:endParaRPr sz="2800"/>
          </a:p>
          <a:p>
            <a:pPr indent="-323850">
              <a:lnSpc>
                <a:spcPct val="115000"/>
              </a:lnSpc>
              <a:spcBef>
                <a:spcPts val="500"/>
              </a:spcBef>
              <a:buSzPct val="100000"/>
            </a:pPr>
            <a:r>
              <a:rPr lang="en-US" sz="2400"/>
              <a:t>If a GA is taking a leave of absence from their studies, they must request an </a:t>
            </a:r>
            <a:r>
              <a:rPr lang="en-US" sz="2400">
                <a:hlinkClick r:id="rId3"/>
              </a:rPr>
              <a:t>Academic Leave</a:t>
            </a:r>
            <a:r>
              <a:rPr lang="en-US" sz="2400"/>
              <a:t> through TGS.</a:t>
            </a:r>
            <a:endParaRPr sz="2400"/>
          </a:p>
          <a:p>
            <a:pPr marL="457200" lvl="0" indent="-323850" algn="l" rtl="0">
              <a:lnSpc>
                <a:spcPct val="115000"/>
              </a:lnSpc>
              <a:spcBef>
                <a:spcPts val="0"/>
              </a:spcBef>
              <a:spcAft>
                <a:spcPts val="0"/>
              </a:spcAft>
              <a:buSzPct val="100000"/>
              <a:buChar char="•"/>
            </a:pPr>
            <a:r>
              <a:rPr lang="en-US" sz="2400"/>
              <a:t>A leave from their studies will terminate their assistantship, including all GA benefits including but not limited to stipend, benefits and tuition remission benefit. This is because you </a:t>
            </a:r>
            <a:r>
              <a:rPr lang="en-US" sz="2400" i="1"/>
              <a:t>must</a:t>
            </a:r>
            <a:r>
              <a:rPr lang="en-US" sz="2400"/>
              <a:t> be a graduate student in order to hold a GA appointment.</a:t>
            </a:r>
            <a:endParaRPr sz="2400"/>
          </a:p>
          <a:p>
            <a:pPr marL="0" lvl="0" indent="0" algn="l" rtl="0">
              <a:lnSpc>
                <a:spcPct val="115000"/>
              </a:lnSpc>
              <a:spcBef>
                <a:spcPts val="1000"/>
              </a:spcBef>
              <a:spcAft>
                <a:spcPts val="0"/>
              </a:spcAft>
              <a:buClr>
                <a:schemeClr val="dk1"/>
              </a:buClr>
              <a:buSzPct val="39285"/>
              <a:buFont typeface="Arial"/>
              <a:buNone/>
            </a:pPr>
            <a:r>
              <a:rPr lang="en-US" sz="2800" b="1" u="sng"/>
              <a:t>Leave of Absence from their assistantship (work only)</a:t>
            </a:r>
            <a:r>
              <a:rPr lang="en-US" sz="2800" b="1"/>
              <a:t>:</a:t>
            </a:r>
            <a:endParaRPr sz="2800"/>
          </a:p>
          <a:p>
            <a:pPr indent="-323850">
              <a:lnSpc>
                <a:spcPct val="115000"/>
              </a:lnSpc>
              <a:spcBef>
                <a:spcPts val="500"/>
              </a:spcBef>
              <a:buSzPct val="100000"/>
            </a:pPr>
            <a:r>
              <a:rPr lang="en-US" sz="2400"/>
              <a:t>If a GA is taking a leave of absence from their assistantship, they must request a </a:t>
            </a:r>
            <a:r>
              <a:rPr lang="en-US" sz="2400">
                <a:hlinkClick r:id="rId4"/>
              </a:rPr>
              <a:t>Graduate Assistant Leave</a:t>
            </a:r>
            <a:r>
              <a:rPr lang="en-US" sz="2400"/>
              <a:t> through Human Resources. </a:t>
            </a:r>
            <a:endParaRPr sz="2400"/>
          </a:p>
          <a:p>
            <a:pPr marL="342900" lvl="0" indent="-228600" algn="l" rtl="0">
              <a:spcBef>
                <a:spcPts val="360"/>
              </a:spcBef>
              <a:spcAft>
                <a:spcPts val="0"/>
              </a:spcAft>
              <a:buClr>
                <a:schemeClr val="dk1"/>
              </a:buClr>
              <a:buSzPct val="100000"/>
              <a:buNone/>
            </a:pPr>
            <a:endParaRPr/>
          </a:p>
        </p:txBody>
      </p:sp>
    </p:spTree>
    <p:extLst>
      <p:ext uri="{BB962C8B-B14F-4D97-AF65-F5344CB8AC3E}">
        <p14:creationId xmlns:p14="http://schemas.microsoft.com/office/powerpoint/2010/main" val="145215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e9fc15399c_0_11"/>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sz="3000"/>
              <a:t>Academic Leave of Absence</a:t>
            </a:r>
            <a:r>
              <a:rPr lang="en-US"/>
              <a:t> </a:t>
            </a:r>
            <a:endParaRPr/>
          </a:p>
        </p:txBody>
      </p:sp>
      <p:sp>
        <p:nvSpPr>
          <p:cNvPr id="104" name="Google Shape;104;ge9fc15399c_0_11"/>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50000"/>
              </a:lnSpc>
              <a:spcBef>
                <a:spcPts val="0"/>
              </a:spcBef>
              <a:spcAft>
                <a:spcPts val="0"/>
              </a:spcAft>
              <a:buNone/>
            </a:pPr>
            <a:r>
              <a:rPr lang="en-US" sz="1900" b="1" u="sng"/>
              <a:t>Implications</a:t>
            </a:r>
            <a:r>
              <a:rPr lang="en-US" sz="1900"/>
              <a:t>: </a:t>
            </a:r>
            <a:endParaRPr sz="1900"/>
          </a:p>
          <a:p>
            <a:pPr indent="-313690">
              <a:lnSpc>
                <a:spcPct val="150000"/>
              </a:lnSpc>
              <a:buSzPct val="100000"/>
            </a:pPr>
            <a:r>
              <a:rPr lang="en-US" sz="1900"/>
              <a:t>Temporary separation from the University; holds student's place in program </a:t>
            </a:r>
          </a:p>
          <a:p>
            <a:pPr indent="-313690">
              <a:lnSpc>
                <a:spcPct val="150000"/>
              </a:lnSpc>
              <a:buSzPct val="100000"/>
            </a:pPr>
            <a:r>
              <a:rPr lang="en-US" sz="1900"/>
              <a:t>No access to University resources</a:t>
            </a:r>
            <a:endParaRPr sz="1900">
              <a:latin typeface="Arial"/>
              <a:ea typeface="Arial"/>
              <a:cs typeface="Arial"/>
            </a:endParaRPr>
          </a:p>
          <a:p>
            <a:pPr marL="457200" lvl="0" indent="-313690" algn="l" rtl="0">
              <a:lnSpc>
                <a:spcPct val="150000"/>
              </a:lnSpc>
              <a:spcBef>
                <a:spcPts val="0"/>
              </a:spcBef>
              <a:spcAft>
                <a:spcPts val="0"/>
              </a:spcAft>
              <a:buSzPct val="100000"/>
              <a:buChar char="•"/>
            </a:pPr>
            <a:r>
              <a:rPr lang="en-US" sz="1900"/>
              <a:t>Student cannot hold a GA (GA health insurance, if enrolled, will be terminated at the end of the month in which they are separated) and all other GA benefits are no longer available to them. </a:t>
            </a:r>
            <a:endParaRPr sz="1900"/>
          </a:p>
          <a:p>
            <a:pPr marL="457200" lvl="0" indent="-313690" algn="l" rtl="0">
              <a:lnSpc>
                <a:spcPct val="150000"/>
              </a:lnSpc>
              <a:spcBef>
                <a:spcPts val="0"/>
              </a:spcBef>
              <a:spcAft>
                <a:spcPts val="0"/>
              </a:spcAft>
              <a:buSzPct val="100000"/>
              <a:buChar char="•"/>
            </a:pPr>
            <a:r>
              <a:rPr lang="en-US" sz="1900"/>
              <a:t>Courses are removed from the transcript </a:t>
            </a:r>
            <a:endParaRPr sz="1900"/>
          </a:p>
          <a:p>
            <a:pPr marL="457200" lvl="0" indent="-313690" algn="l" rtl="0">
              <a:lnSpc>
                <a:spcPct val="150000"/>
              </a:lnSpc>
              <a:spcBef>
                <a:spcPts val="0"/>
              </a:spcBef>
              <a:spcAft>
                <a:spcPts val="0"/>
              </a:spcAft>
              <a:buSzPct val="100000"/>
              <a:buChar char="•"/>
            </a:pPr>
            <a:r>
              <a:rPr lang="en-US" sz="1900"/>
              <a:t>International students must depart the U.S. within 15 days </a:t>
            </a:r>
            <a:endParaRPr sz="1900"/>
          </a:p>
          <a:p>
            <a:pPr marL="457200" lvl="0" indent="-313690" algn="l" rtl="0">
              <a:lnSpc>
                <a:spcPct val="150000"/>
              </a:lnSpc>
              <a:spcBef>
                <a:spcPts val="0"/>
              </a:spcBef>
              <a:spcAft>
                <a:spcPts val="0"/>
              </a:spcAft>
              <a:buSzPct val="100000"/>
              <a:buChar char="•"/>
            </a:pPr>
            <a:r>
              <a:rPr lang="en-US" sz="1900"/>
              <a:t>Funding is not guaranteed upon return to graduate study </a:t>
            </a:r>
            <a:endParaRPr sz="1900"/>
          </a:p>
          <a:p>
            <a:pPr marL="0" lvl="0" indent="0" algn="l" rtl="0">
              <a:lnSpc>
                <a:spcPct val="150000"/>
              </a:lnSpc>
              <a:spcBef>
                <a:spcPts val="360"/>
              </a:spcBef>
              <a:spcAft>
                <a:spcPts val="0"/>
              </a:spcAft>
              <a:buNone/>
            </a:pPr>
            <a:r>
              <a:rPr lang="en-US" sz="1900" b="1" u="sng"/>
              <a:t>How to request academic leave</a:t>
            </a:r>
            <a:r>
              <a:rPr lang="en-US" sz="1900"/>
              <a:t>: </a:t>
            </a:r>
            <a:endParaRPr sz="1900"/>
          </a:p>
          <a:p>
            <a:pPr lvl="1" indent="-313690">
              <a:lnSpc>
                <a:spcPct val="150000"/>
              </a:lnSpc>
              <a:buSzPct val="100000"/>
            </a:pPr>
            <a:r>
              <a:rPr lang="en-US" sz="1900"/>
              <a:t>Student must initiate a </a:t>
            </a:r>
            <a:r>
              <a:rPr lang="en-US" sz="1900" u="sng">
                <a:solidFill>
                  <a:schemeClr val="hlink"/>
                </a:solidFill>
                <a:hlinkClick r:id="rId3">
                  <a:extLst>
                    <a:ext uri="{A12FA001-AC4F-418D-AE19-62706E023703}">
                      <ahyp:hlinkClr xmlns:ahyp="http://schemas.microsoft.com/office/drawing/2018/hyperlinkcolor" val="tx"/>
                    </a:ext>
                  </a:extLst>
                </a:hlinkClick>
              </a:rPr>
              <a:t>Voluntary Separation Notification</a:t>
            </a:r>
            <a:r>
              <a:rPr lang="en-US" sz="1900"/>
              <a:t> form through The Graduate School </a:t>
            </a:r>
            <a:endParaRPr sz="1900"/>
          </a:p>
          <a:p>
            <a:pPr marL="914400" lvl="1" indent="-313690" algn="l" rtl="0">
              <a:lnSpc>
                <a:spcPct val="150000"/>
              </a:lnSpc>
              <a:spcBef>
                <a:spcPts val="0"/>
              </a:spcBef>
              <a:spcAft>
                <a:spcPts val="0"/>
              </a:spcAft>
              <a:buSzPct val="100000"/>
              <a:buChar char="–"/>
            </a:pPr>
            <a:r>
              <a:rPr lang="en-US" sz="1900"/>
              <a:t>The VSN form is a two-step process and is considered official notification to the University of cancellation/withdrawal. Notification to the department is not sufficient. </a:t>
            </a:r>
            <a:endParaRPr sz="1900">
              <a:latin typeface="Arial"/>
              <a:ea typeface="Arial"/>
              <a:cs typeface="Arial"/>
            </a:endParaRPr>
          </a:p>
        </p:txBody>
      </p:sp>
    </p:spTree>
    <p:extLst>
      <p:ext uri="{BB962C8B-B14F-4D97-AF65-F5344CB8AC3E}">
        <p14:creationId xmlns:p14="http://schemas.microsoft.com/office/powerpoint/2010/main" val="114215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wrap="square" lIns="91425" tIns="45700" rIns="91425" bIns="45700" anchor="ctr" anchorCtr="0">
            <a:noAutofit/>
          </a:bodyPr>
          <a:lstStyle/>
          <a:p>
            <a:r>
              <a:rPr lang="en-US" sz="3000"/>
              <a:t>Leaves of Absence</a:t>
            </a:r>
            <a:br>
              <a:rPr lang="en-US" sz="3000"/>
            </a:br>
            <a:r>
              <a:rPr lang="en-US" sz="3000"/>
              <a:t>Article 15</a:t>
            </a:r>
          </a:p>
        </p:txBody>
      </p:sp>
      <p:sp>
        <p:nvSpPr>
          <p:cNvPr id="3" name="Content Placeholder 2"/>
          <p:cNvSpPr>
            <a:spLocks noGrp="1"/>
          </p:cNvSpPr>
          <p:nvPr>
            <p:ph idx="1"/>
          </p:nvPr>
        </p:nvSpPr>
        <p:spPr>
          <a:xfrm>
            <a:off x="554400" y="1343026"/>
            <a:ext cx="7912800" cy="3514724"/>
          </a:xfrm>
        </p:spPr>
        <p:txBody>
          <a:bodyPr spcFirstLastPara="1" vert="horz" wrap="square" lIns="68580" tIns="34290" rIns="68580" bIns="34290" rtlCol="0" anchor="t" anchorCtr="0">
            <a:normAutofit fontScale="92500" lnSpcReduction="20000"/>
          </a:bodyPr>
          <a:lstStyle/>
          <a:p>
            <a:pPr marL="346075" algn="just"/>
            <a:r>
              <a:rPr lang="en-US">
                <a:solidFill>
                  <a:srgbClr val="000000"/>
                </a:solidFill>
              </a:rPr>
              <a:t>GA is entitled to 3 days of paid leave per semester for reasons related to those listed in the provision. Department keeps track of leave. It is recommended the GA notify supervisor with as much advance notice as possible in writing. </a:t>
            </a:r>
            <a:endParaRPr lang="en-US"/>
          </a:p>
          <a:p>
            <a:pPr marL="342900" algn="just"/>
            <a:r>
              <a:rPr lang="en-US">
                <a:solidFill>
                  <a:srgbClr val="000000"/>
                </a:solidFill>
              </a:rPr>
              <a:t>GAs are entitled to FMLA under state law when eligible. Runs concurrent             with leave under the CBA. </a:t>
            </a:r>
          </a:p>
          <a:p>
            <a:pPr marL="346075" algn="just"/>
            <a:r>
              <a:rPr lang="en-US">
                <a:solidFill>
                  <a:srgbClr val="000000"/>
                </a:solidFill>
              </a:rPr>
              <a:t>The University may approve additional paid or unpaid leave (not beyond the end of the semester). </a:t>
            </a:r>
            <a:r>
              <a:rPr lang="en-US" i="1">
                <a:solidFill>
                  <a:srgbClr val="000000"/>
                </a:solidFill>
              </a:rPr>
              <a:t>GA must work through HR. </a:t>
            </a:r>
            <a:r>
              <a:rPr lang="en-US">
                <a:solidFill>
                  <a:srgbClr val="000000"/>
                </a:solidFill>
              </a:rPr>
              <a:t>Department should</a:t>
            </a:r>
            <a:r>
              <a:rPr lang="en-US" i="1">
                <a:solidFill>
                  <a:srgbClr val="000000"/>
                </a:solidFill>
              </a:rPr>
              <a:t> </a:t>
            </a:r>
            <a:r>
              <a:rPr lang="en-US">
                <a:solidFill>
                  <a:srgbClr val="000000"/>
                </a:solidFill>
              </a:rPr>
              <a:t>contact LR and/or HR if a GA is not reporting to work as soon as possible. </a:t>
            </a:r>
          </a:p>
          <a:p>
            <a:pPr marL="798195" lvl="1" algn="just">
              <a:buChar char="•"/>
            </a:pPr>
            <a:r>
              <a:rPr lang="en-US">
                <a:solidFill>
                  <a:srgbClr val="000000"/>
                </a:solidFill>
              </a:rPr>
              <a:t>21 consecutive calendar days or fewer, the GA will retain health insurance and tuition remission benefits. </a:t>
            </a:r>
          </a:p>
          <a:p>
            <a:pPr marL="798195" lvl="1" algn="just">
              <a:buChar char="•"/>
            </a:pPr>
            <a:r>
              <a:rPr lang="en-US">
                <a:solidFill>
                  <a:srgbClr val="000000"/>
                </a:solidFill>
              </a:rPr>
              <a:t>Exceed 21 days, the Dean of TGS will determine if the leave is approved and if benefits will continue, including the stipend, health insurance and tuition remission.</a:t>
            </a:r>
          </a:p>
          <a:p>
            <a:pPr marL="342900"/>
            <a:r>
              <a:rPr lang="en-US">
                <a:solidFill>
                  <a:srgbClr val="000000"/>
                </a:solidFill>
              </a:rPr>
              <a:t>GA must work with HR if seeking maternity leave or parental leave.</a:t>
            </a:r>
          </a:p>
          <a:p>
            <a:pPr marL="42545" indent="0">
              <a:buNone/>
            </a:pPr>
            <a:endParaRPr lang="en-US" sz="1350">
              <a:solidFill>
                <a:srgbClr val="000000"/>
              </a:solidFill>
            </a:endParaRPr>
          </a:p>
        </p:txBody>
      </p:sp>
    </p:spTree>
    <p:extLst>
      <p:ext uri="{BB962C8B-B14F-4D97-AF65-F5344CB8AC3E}">
        <p14:creationId xmlns:p14="http://schemas.microsoft.com/office/powerpoint/2010/main" val="10741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e9127f6906_0_31"/>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r>
              <a:rPr lang="en-US" sz="3000">
                <a:solidFill>
                  <a:schemeClr val="lt1"/>
                </a:solidFill>
              </a:rPr>
              <a:t>GA Time Off</a:t>
            </a:r>
            <a:br>
              <a:rPr lang="en-US" sz="3000">
                <a:solidFill>
                  <a:schemeClr val="lt1"/>
                </a:solidFill>
              </a:rPr>
            </a:br>
            <a:r>
              <a:rPr lang="en-US" sz="3000">
                <a:solidFill>
                  <a:schemeClr val="lt1"/>
                </a:solidFill>
              </a:rPr>
              <a:t>Article 33</a:t>
            </a:r>
            <a:endParaRPr lang="en-US">
              <a:solidFill>
                <a:schemeClr val="lt1"/>
              </a:solidFill>
            </a:endParaRPr>
          </a:p>
        </p:txBody>
      </p:sp>
      <p:sp>
        <p:nvSpPr>
          <p:cNvPr id="152" name="Google Shape;152;ge9127f6906_0_31"/>
          <p:cNvSpPr txBox="1">
            <a:spLocks noGrp="1"/>
          </p:cNvSpPr>
          <p:nvPr>
            <p:ph type="body" idx="1"/>
          </p:nvPr>
        </p:nvSpPr>
        <p:spPr>
          <a:xfrm>
            <a:off x="457200" y="1244275"/>
            <a:ext cx="8229600" cy="370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None/>
            </a:pPr>
            <a:r>
              <a:rPr lang="en-US" sz="1400" b="1"/>
              <a:t>GEU-UAW Article 33</a:t>
            </a:r>
            <a:endParaRPr sz="1400" b="1"/>
          </a:p>
          <a:p>
            <a:pPr marL="0" lvl="0" indent="0" algn="ctr" rtl="0">
              <a:lnSpc>
                <a:spcPct val="90000"/>
              </a:lnSpc>
              <a:spcBef>
                <a:spcPts val="0"/>
              </a:spcBef>
              <a:spcAft>
                <a:spcPts val="0"/>
              </a:spcAft>
              <a:buClr>
                <a:schemeClr val="dk1"/>
              </a:buClr>
              <a:buSzPts val="1100"/>
              <a:buNone/>
            </a:pPr>
            <a:r>
              <a:rPr lang="en-US" sz="1400"/>
              <a:t>“Time off” is not the same as “Leave.” (Article 15 – Leaves of Absence.)  “Time off” is analogous to accrued time for other units (i.e., vacation.)</a:t>
            </a:r>
            <a:endParaRPr sz="1400"/>
          </a:p>
          <a:p>
            <a:pPr indent="-317500" algn="just">
              <a:lnSpc>
                <a:spcPct val="90000"/>
              </a:lnSpc>
              <a:spcBef>
                <a:spcPts val="1000"/>
              </a:spcBef>
              <a:buSzPts val="1400"/>
              <a:buChar char="●"/>
            </a:pPr>
            <a:r>
              <a:rPr lang="en-US" sz="1400"/>
              <a:t>GAs with academic year appointments shall have a right to 4 weeks (20 business days) of time off from expected duties and less than an academic year appointments shall have time off on a prorated basis. There will be no reduction in pay or benefits for time off, not expected to "make up" for the time off, no pay out or roll over, no requirement to provide work after submission of </a:t>
            </a:r>
            <a:r>
              <a:rPr lang="en-US" sz="1400" err="1"/>
              <a:t>grades.The</a:t>
            </a:r>
            <a:r>
              <a:rPr lang="en-US" sz="1400"/>
              <a:t> GA’s department/supervisor monitors this time off allotment.</a:t>
            </a:r>
          </a:p>
          <a:p>
            <a:pPr indent="-317500" algn="just">
              <a:lnSpc>
                <a:spcPct val="90000"/>
              </a:lnSpc>
              <a:spcBef>
                <a:spcPts val="1000"/>
              </a:spcBef>
              <a:buSzPts val="1400"/>
              <a:buChar char="●"/>
            </a:pPr>
            <a:r>
              <a:rPr lang="en-US" sz="1400" i="1"/>
              <a:t>Time off shall normally be taken during academic break periods when classes are not in session</a:t>
            </a:r>
            <a:r>
              <a:rPr lang="en-US" sz="1400"/>
              <a:t> but may be taken at other times when mutually agreed to by the GA and a supervisor. GAs who are required to work during academic break periods or wish to take time off when classes are in session must request time off with as much advance notice as possible. Best practice that the requests and approvals be made in writing. </a:t>
            </a:r>
          </a:p>
          <a:p>
            <a:pPr algn="just">
              <a:lnSpc>
                <a:spcPct val="114999"/>
              </a:lnSpc>
              <a:spcBef>
                <a:spcPts val="1000"/>
              </a:spcBef>
              <a:buSzPts val="1400"/>
            </a:pPr>
            <a:r>
              <a:rPr lang="en-US" sz="1400" b="1" u="sng"/>
              <a:t>Last Day of Work for F- and J-visa GAs</a:t>
            </a:r>
            <a:r>
              <a:rPr lang="en-US" sz="1400" b="1"/>
              <a:t>:</a:t>
            </a:r>
            <a:r>
              <a:rPr lang="en-US" sz="1400"/>
              <a:t> Are required to stop working as of the day before their degree conferral date. The time between their conferral date and the original contract end date is considered time off.</a:t>
            </a:r>
          </a:p>
          <a:p>
            <a:pPr marL="0" indent="0" algn="just">
              <a:lnSpc>
                <a:spcPct val="90000"/>
              </a:lnSpc>
              <a:spcBef>
                <a:spcPts val="1000"/>
              </a:spcBef>
              <a:buSzPts val="1100"/>
              <a:buNone/>
            </a:pPr>
            <a:endParaRPr 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wrap="square" lIns="91425" tIns="45700" rIns="91425" bIns="45700" anchor="ctr" anchorCtr="0">
            <a:noAutofit/>
          </a:bodyPr>
          <a:lstStyle/>
          <a:p>
            <a:r>
              <a:rPr lang="en-US" sz="3000"/>
              <a:t>Holidays</a:t>
            </a:r>
            <a:br>
              <a:rPr lang="en-US" sz="3000"/>
            </a:br>
            <a:r>
              <a:rPr lang="en-US" sz="3000"/>
              <a:t>Article 16</a:t>
            </a:r>
          </a:p>
        </p:txBody>
      </p:sp>
      <p:sp>
        <p:nvSpPr>
          <p:cNvPr id="3" name="Content Placeholder 2"/>
          <p:cNvSpPr>
            <a:spLocks noGrp="1"/>
          </p:cNvSpPr>
          <p:nvPr>
            <p:ph idx="1"/>
          </p:nvPr>
        </p:nvSpPr>
        <p:spPr>
          <a:xfrm>
            <a:off x="457200" y="1378653"/>
            <a:ext cx="8038800" cy="3247263"/>
          </a:xfrm>
        </p:spPr>
        <p:txBody>
          <a:bodyPr spcFirstLastPara="1" vert="horz" wrap="square" lIns="68580" tIns="34290" rIns="68580" bIns="34290" rtlCol="0" anchor="t" anchorCtr="0">
            <a:normAutofit/>
          </a:bodyPr>
          <a:lstStyle/>
          <a:p>
            <a:pPr marL="671195" lvl="1" indent="-285750">
              <a:buFont typeface="Arial" panose="020B0604020202020204" pitchFamily="34" charset="0"/>
              <a:buChar char="•"/>
            </a:pPr>
            <a:r>
              <a:rPr lang="en-US">
                <a:solidFill>
                  <a:srgbClr val="000000"/>
                </a:solidFill>
              </a:rPr>
              <a:t>GAs are not required to work one of their specified holidays:  New Year’s Day, Martin Luther King, Jr. Day, Memorial Day, Juneteenth, Independence Day, Labor Day, Thanksgiving Day, Christmas Day.  </a:t>
            </a:r>
            <a:endParaRPr lang="en-US"/>
          </a:p>
          <a:p>
            <a:pPr marL="671195" lvl="1" indent="-285750">
              <a:buFont typeface="Arial" panose="020B0604020202020204" pitchFamily="34" charset="0"/>
              <a:buChar char="•"/>
            </a:pPr>
            <a:endParaRPr lang="en-US">
              <a:solidFill>
                <a:srgbClr val="000000"/>
              </a:solidFill>
            </a:endParaRPr>
          </a:p>
          <a:p>
            <a:pPr marL="671195" lvl="1" indent="-285750">
              <a:buFont typeface="Arial" panose="020B0604020202020204" pitchFamily="34" charset="0"/>
              <a:buChar char="•"/>
            </a:pPr>
            <a:r>
              <a:rPr lang="en-US">
                <a:solidFill>
                  <a:srgbClr val="000000"/>
                </a:solidFill>
              </a:rPr>
              <a:t>If a TA is scheduled to teach on a holiday, then a supervisor (that is not a GA) should allow them to take another day off if they are needed to teach on the holiday.</a:t>
            </a:r>
          </a:p>
        </p:txBody>
      </p:sp>
    </p:spTree>
    <p:extLst>
      <p:ext uri="{BB962C8B-B14F-4D97-AF65-F5344CB8AC3E}">
        <p14:creationId xmlns:p14="http://schemas.microsoft.com/office/powerpoint/2010/main" val="372384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e9127f6906_0_52"/>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000">
                <a:solidFill>
                  <a:schemeClr val="lt1"/>
                </a:solidFill>
              </a:rPr>
              <a:t>Summer and Intersession GA Employment</a:t>
            </a:r>
            <a:endParaRPr sz="3000">
              <a:solidFill>
                <a:schemeClr val="lt1"/>
              </a:solidFill>
            </a:endParaRPr>
          </a:p>
          <a:p>
            <a:pPr marL="0" lvl="0" indent="0" algn="l" rtl="0">
              <a:spcBef>
                <a:spcPts val="0"/>
              </a:spcBef>
              <a:spcAft>
                <a:spcPts val="0"/>
              </a:spcAft>
              <a:buClr>
                <a:srgbClr val="FFFFFF"/>
              </a:buClr>
              <a:buSzPts val="4400"/>
              <a:buFont typeface="Arial"/>
              <a:buNone/>
            </a:pPr>
            <a:endParaRPr sz="2600">
              <a:solidFill>
                <a:schemeClr val="lt1"/>
              </a:solidFill>
            </a:endParaRPr>
          </a:p>
        </p:txBody>
      </p:sp>
      <p:sp>
        <p:nvSpPr>
          <p:cNvPr id="164" name="Google Shape;164;ge9127f6906_0_52"/>
          <p:cNvSpPr txBox="1">
            <a:spLocks noGrp="1"/>
          </p:cNvSpPr>
          <p:nvPr>
            <p:ph type="body" idx="1"/>
          </p:nvPr>
        </p:nvSpPr>
        <p:spPr>
          <a:xfrm>
            <a:off x="457200" y="1244275"/>
            <a:ext cx="8229600" cy="37023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None/>
            </a:pPr>
            <a:endParaRPr sz="1900" b="1"/>
          </a:p>
          <a:p>
            <a:pPr marL="0" lvl="0" indent="0" algn="ctr" rtl="0">
              <a:lnSpc>
                <a:spcPct val="115000"/>
              </a:lnSpc>
              <a:spcBef>
                <a:spcPts val="0"/>
              </a:spcBef>
              <a:spcAft>
                <a:spcPts val="0"/>
              </a:spcAft>
              <a:buClr>
                <a:schemeClr val="dk1"/>
              </a:buClr>
              <a:buSzPts val="1100"/>
              <a:buNone/>
            </a:pPr>
            <a:endParaRPr sz="1900" b="1"/>
          </a:p>
          <a:p>
            <a:pPr marL="457200" lvl="0" indent="-342900" algn="l" rtl="0">
              <a:lnSpc>
                <a:spcPct val="115000"/>
              </a:lnSpc>
              <a:spcBef>
                <a:spcPts val="0"/>
              </a:spcBef>
              <a:spcAft>
                <a:spcPts val="0"/>
              </a:spcAft>
              <a:buSzPts val="1800"/>
              <a:buChar char="●"/>
            </a:pPr>
            <a:r>
              <a:rPr lang="en-US"/>
              <a:t>Provides for prorated “leave” days – at least 5 week appointment, 1 day; at least 12 week appointment, 2 days. Subject to supervisory approval.</a:t>
            </a:r>
            <a:endParaRPr/>
          </a:p>
          <a:p>
            <a:pPr marL="457200" lvl="0" indent="0" algn="l" rtl="0">
              <a:lnSpc>
                <a:spcPct val="115000"/>
              </a:lnSpc>
              <a:spcBef>
                <a:spcPts val="0"/>
              </a:spcBef>
              <a:spcAft>
                <a:spcPts val="0"/>
              </a:spcAft>
              <a:buNone/>
            </a:pPr>
            <a:endParaRPr/>
          </a:p>
          <a:p>
            <a:pPr marL="457200" lvl="0" indent="-342900" algn="l" rtl="0">
              <a:lnSpc>
                <a:spcPct val="115000"/>
              </a:lnSpc>
              <a:spcBef>
                <a:spcPts val="0"/>
              </a:spcBef>
              <a:spcAft>
                <a:spcPts val="0"/>
              </a:spcAft>
              <a:buSzPts val="1800"/>
              <a:buChar char="●"/>
            </a:pPr>
            <a:r>
              <a:rPr lang="en-US"/>
              <a:t>GAs are not entitled to “time off” during summer/intersession appointments except for research appointments as authorized by supervisor. </a:t>
            </a:r>
            <a:endParaRPr/>
          </a:p>
          <a:p>
            <a:pPr marL="457200" lvl="0" indent="0" algn="l" rtl="0">
              <a:lnSpc>
                <a:spcPct val="115000"/>
              </a:lnSpc>
              <a:spcBef>
                <a:spcPts val="1000"/>
              </a:spcBef>
              <a:spcAft>
                <a:spcPts val="0"/>
              </a:spcAft>
              <a:buNone/>
            </a:pPr>
            <a:endParaRPr sz="1900">
              <a:latin typeface="Calibri"/>
              <a:ea typeface="Calibri"/>
              <a:cs typeface="Calibri"/>
              <a:sym typeface="Calibri"/>
            </a:endParaRPr>
          </a:p>
          <a:p>
            <a:pPr marL="0" lvl="0" indent="0" algn="l" rtl="0">
              <a:lnSpc>
                <a:spcPct val="115000"/>
              </a:lnSpc>
              <a:spcBef>
                <a:spcPts val="500"/>
              </a:spcBef>
              <a:spcAft>
                <a:spcPts val="0"/>
              </a:spcAft>
              <a:buClr>
                <a:schemeClr val="dk1"/>
              </a:buClr>
              <a:buSzPts val="1100"/>
              <a:buNone/>
            </a:pPr>
            <a:endParaRPr sz="1600" b="1" u="sng"/>
          </a:p>
          <a:p>
            <a:pPr marL="0" lvl="0" indent="0" algn="l" rtl="0">
              <a:lnSpc>
                <a:spcPct val="90000"/>
              </a:lnSpc>
              <a:spcBef>
                <a:spcPts val="1000"/>
              </a:spcBef>
              <a:spcAft>
                <a:spcPts val="0"/>
              </a:spcAft>
              <a:buClr>
                <a:schemeClr val="dk1"/>
              </a:buClr>
              <a:buSzPts val="1100"/>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FFFFFF"/>
              </a:buClr>
              <a:buSzPts val="3960"/>
              <a:buFont typeface="Arial"/>
              <a:buNone/>
            </a:pPr>
            <a:r>
              <a:rPr lang="en-US" sz="3000"/>
              <a:t>Academic Effort Versus GA Duties;</a:t>
            </a:r>
            <a:br>
              <a:rPr lang="en-US" sz="3000"/>
            </a:br>
            <a:r>
              <a:rPr lang="en-US" sz="3000"/>
              <a:t>Fellowships</a:t>
            </a:r>
          </a:p>
        </p:txBody>
      </p:sp>
      <p:sp>
        <p:nvSpPr>
          <p:cNvPr id="92" name="Google Shape;92;p2"/>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115000"/>
              </a:lnSpc>
              <a:spcBef>
                <a:spcPts val="1000"/>
              </a:spcBef>
              <a:spcAft>
                <a:spcPts val="0"/>
              </a:spcAft>
              <a:buClr>
                <a:schemeClr val="dk1"/>
              </a:buClr>
              <a:buSzPct val="39285"/>
              <a:buNone/>
            </a:pPr>
            <a:r>
              <a:rPr lang="en-US" sz="2800" b="1"/>
              <a:t>Primary role is as a graduate student. Article 3 of the CBA provides that management rights and academic issues are not </a:t>
            </a:r>
            <a:r>
              <a:rPr lang="en-US" sz="2800" b="1" err="1"/>
              <a:t>grievable</a:t>
            </a:r>
            <a:r>
              <a:rPr lang="en-US" sz="2800" b="1"/>
              <a:t>, unless they violate an express term of the contract. It is important the expectations for GA work is distinct from academic effort, including fellowships. </a:t>
            </a:r>
            <a:endParaRPr sz="2800" b="1"/>
          </a:p>
          <a:p>
            <a:pPr marL="0" indent="0">
              <a:lnSpc>
                <a:spcPct val="115000"/>
              </a:lnSpc>
              <a:spcBef>
                <a:spcPts val="1000"/>
              </a:spcBef>
              <a:buSzPct val="39285"/>
              <a:buNone/>
            </a:pPr>
            <a:r>
              <a:rPr lang="en-US" sz="2800" b="1" u="sng"/>
              <a:t>GA – TAs, RAs, grads whose relationship is substantially identical to GAs</a:t>
            </a:r>
            <a:r>
              <a:rPr lang="en-US" sz="2800" b="1"/>
              <a:t>:</a:t>
            </a:r>
            <a:r>
              <a:rPr lang="en-US" sz="2800"/>
              <a:t> Provide service to the University during academic year and summer/intercession; </a:t>
            </a:r>
            <a:r>
              <a:rPr lang="en-US" sz="2800">
                <a:solidFill>
                  <a:srgbClr val="000000"/>
                </a:solidFill>
              </a:rPr>
              <a:t>w</a:t>
            </a:r>
            <a:r>
              <a:rPr lang="en-US" sz="2800">
                <a:solidFill>
                  <a:srgbClr val="000000"/>
                </a:solidFill>
                <a:latin typeface="Arial"/>
                <a:cs typeface="Arial"/>
              </a:rPr>
              <a:t>ages, hours, and working conditions are governed by the CBA, applicable employee policies, and state/federal laws; </a:t>
            </a:r>
            <a:r>
              <a:rPr lang="en-US" sz="2800"/>
              <a:t>current CBA expires June 30, 2026; use approved </a:t>
            </a:r>
            <a:r>
              <a:rPr lang="en-US" sz="2800">
                <a:hlinkClick r:id="rId3"/>
              </a:rPr>
              <a:t>offer letter templates</a:t>
            </a:r>
            <a:r>
              <a:rPr lang="en-US" sz="2800"/>
              <a:t>. </a:t>
            </a:r>
          </a:p>
          <a:p>
            <a:pPr marL="0" indent="0" algn="just">
              <a:lnSpc>
                <a:spcPct val="115000"/>
              </a:lnSpc>
              <a:spcBef>
                <a:spcPts val="1000"/>
              </a:spcBef>
              <a:buSzPct val="39285"/>
              <a:buNone/>
            </a:pPr>
            <a:r>
              <a:rPr lang="en-US" sz="2800"/>
              <a:t>Exclusions under the CBA: GAs with appointments at the University of Connecticut Health Center (Schools of Medicine and Dental Medicine), graduate students performing internships required as an integral component of a graduate educational program (specifically, in the program known during the 2014-2015 academic year as the Provost’s Professional Internship Program for Public Outreach, Service and Engagement), confidential employees and managerial employees </a:t>
            </a:r>
            <a:r>
              <a:rPr lang="en-US" sz="2800" i="1"/>
              <a:t>shall be excluded from the bargaining unit</a:t>
            </a:r>
            <a:r>
              <a:rPr lang="en-US" sz="2800"/>
              <a:t>. </a:t>
            </a:r>
            <a:endParaRPr lang="en-US" sz="2800" u="sng"/>
          </a:p>
          <a:p>
            <a:pPr marL="0" indent="0" algn="just">
              <a:lnSpc>
                <a:spcPct val="114999"/>
              </a:lnSpc>
              <a:spcBef>
                <a:spcPts val="1000"/>
              </a:spcBef>
              <a:buNone/>
            </a:pPr>
            <a:r>
              <a:rPr lang="en-US" sz="2800"/>
              <a:t>If department receives a request to meet with the Union or ask for information, notify LR. </a:t>
            </a:r>
          </a:p>
          <a:p>
            <a:pPr marL="0" indent="0">
              <a:lnSpc>
                <a:spcPct val="115000"/>
              </a:lnSpc>
              <a:spcBef>
                <a:spcPts val="1000"/>
              </a:spcBef>
              <a:buSzPct val="39285"/>
              <a:buNone/>
            </a:pPr>
            <a:r>
              <a:rPr lang="en-US" sz="2800" b="1" u="sng"/>
              <a:t>Fellowships</a:t>
            </a:r>
            <a:r>
              <a:rPr lang="en-US" sz="2800" b="1"/>
              <a:t>:</a:t>
            </a:r>
            <a:r>
              <a:rPr lang="en-US" sz="2800"/>
              <a:t> Service free; use </a:t>
            </a:r>
            <a:r>
              <a:rPr lang="en-US" sz="2800">
                <a:hlinkClick r:id="rId4"/>
              </a:rPr>
              <a:t>approved template for award letter</a:t>
            </a:r>
            <a:r>
              <a:rPr lang="en-US" sz="2800"/>
              <a:t>.</a:t>
            </a:r>
            <a:endParaRPr lang="en-US" sz="2800" b="1" u="sng"/>
          </a:p>
          <a:p>
            <a:pPr marL="0" lvl="0" indent="0" algn="l" rtl="0">
              <a:lnSpc>
                <a:spcPct val="115000"/>
              </a:lnSpc>
              <a:spcBef>
                <a:spcPts val="1000"/>
              </a:spcBef>
              <a:spcAft>
                <a:spcPts val="0"/>
              </a:spcAft>
              <a:buClr>
                <a:schemeClr val="dk1"/>
              </a:buClr>
              <a:buSzPct val="39285"/>
              <a:buFont typeface="Arial"/>
              <a:buNone/>
            </a:pPr>
            <a:r>
              <a:rPr lang="en-US" sz="2800" b="1" u="sng"/>
              <a:t>Academic Effort</a:t>
            </a:r>
            <a:r>
              <a:rPr lang="en-US" sz="2800" b="1"/>
              <a:t>:</a:t>
            </a:r>
            <a:r>
              <a:rPr lang="en-US" sz="2800"/>
              <a:t> Annual academic review (</a:t>
            </a:r>
            <a:r>
              <a:rPr lang="en-US" sz="2800">
                <a:hlinkClick r:id="rId5"/>
              </a:rPr>
              <a:t>template</a:t>
            </a:r>
            <a:r>
              <a:rPr lang="en-US" sz="2800"/>
              <a:t>).</a:t>
            </a:r>
          </a:p>
          <a:p>
            <a:pPr marL="0" lvl="0" indent="0" algn="l" rtl="0">
              <a:lnSpc>
                <a:spcPct val="115000"/>
              </a:lnSpc>
              <a:spcBef>
                <a:spcPts val="1000"/>
              </a:spcBef>
              <a:spcAft>
                <a:spcPts val="0"/>
              </a:spcAft>
              <a:buClr>
                <a:schemeClr val="dk1"/>
              </a:buClr>
              <a:buSzPct val="39285"/>
              <a:buFont typeface="Arial"/>
              <a:buNone/>
            </a:pPr>
            <a:r>
              <a:rPr lang="en-US" sz="2800" b="1" u="sng"/>
              <a:t>Student Labor</a:t>
            </a:r>
            <a:r>
              <a:rPr lang="en-US" sz="2800"/>
              <a:t>: Administrative work, landscaping, dining hall. </a:t>
            </a:r>
          </a:p>
          <a:p>
            <a:pPr marL="342900" lvl="0" indent="-228600" algn="l" rtl="0">
              <a:spcBef>
                <a:spcPts val="360"/>
              </a:spcBef>
              <a:spcAft>
                <a:spcPts val="0"/>
              </a:spcAft>
              <a:buClr>
                <a:schemeClr val="dk1"/>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e9127f6906_0_59"/>
          <p:cNvSpPr txBox="1">
            <a:spLocks noGrp="1"/>
          </p:cNvSpPr>
          <p:nvPr>
            <p:ph type="title"/>
          </p:nvPr>
        </p:nvSpPr>
        <p:spPr>
          <a:xfrm>
            <a:off x="457200" y="298125"/>
            <a:ext cx="8229600" cy="777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000">
                <a:solidFill>
                  <a:schemeClr val="lt1"/>
                </a:solidFill>
              </a:rPr>
              <a:t>Discipline and Dismissal</a:t>
            </a:r>
            <a:endParaRPr sz="3000">
              <a:solidFill>
                <a:schemeClr val="lt1"/>
              </a:solidFill>
            </a:endParaRPr>
          </a:p>
        </p:txBody>
      </p:sp>
      <p:sp>
        <p:nvSpPr>
          <p:cNvPr id="170" name="Google Shape;170;ge9127f6906_0_59"/>
          <p:cNvSpPr txBox="1">
            <a:spLocks noGrp="1"/>
          </p:cNvSpPr>
          <p:nvPr>
            <p:ph type="body" idx="1"/>
          </p:nvPr>
        </p:nvSpPr>
        <p:spPr>
          <a:xfrm>
            <a:off x="457200" y="1244275"/>
            <a:ext cx="8229600" cy="3702300"/>
          </a:xfrm>
          <a:prstGeom prst="rect">
            <a:avLst/>
          </a:prstGeom>
          <a:noFill/>
          <a:ln>
            <a:noFill/>
          </a:ln>
        </p:spPr>
        <p:txBody>
          <a:bodyPr spcFirstLastPara="1" wrap="square" lIns="91425" tIns="45700" rIns="91425" bIns="45700" anchor="t" anchorCtr="0">
            <a:noAutofit/>
          </a:bodyPr>
          <a:lstStyle/>
          <a:p>
            <a:pPr marL="457200" lvl="0" indent="-342900" algn="just" rtl="0">
              <a:lnSpc>
                <a:spcPct val="115000"/>
              </a:lnSpc>
              <a:spcBef>
                <a:spcPts val="0"/>
              </a:spcBef>
              <a:spcAft>
                <a:spcPts val="0"/>
              </a:spcAft>
              <a:buSzPts val="1800"/>
              <a:buChar char="●"/>
            </a:pPr>
            <a:r>
              <a:rPr lang="en-US" sz="1750"/>
              <a:t>Job performance and conduct should be addressed as soon as possible and in most instances utilizing </a:t>
            </a:r>
            <a:r>
              <a:rPr lang="en-US" sz="1750">
                <a:hlinkClick r:id="rId3"/>
              </a:rPr>
              <a:t>progressive discipline</a:t>
            </a:r>
            <a:r>
              <a:rPr lang="en-US" sz="1750"/>
              <a:t>. </a:t>
            </a:r>
            <a:endParaRPr lang="en-US"/>
          </a:p>
          <a:p>
            <a:pPr algn="just">
              <a:lnSpc>
                <a:spcPct val="115000"/>
              </a:lnSpc>
              <a:spcBef>
                <a:spcPts val="0"/>
              </a:spcBef>
              <a:buChar char="●"/>
            </a:pPr>
            <a:r>
              <a:rPr lang="en-US" sz="1750"/>
              <a:t>If a supervisor suspects that a GA may have personal issues (including mental health) that are impacting their work, they </a:t>
            </a:r>
            <a:r>
              <a:rPr lang="en-US" sz="1750" i="1"/>
              <a:t>must</a:t>
            </a:r>
            <a:r>
              <a:rPr lang="en-US" sz="1750"/>
              <a:t> remind the GA of </a:t>
            </a:r>
            <a:r>
              <a:rPr lang="en-US" sz="1750">
                <a:hlinkClick r:id="rId4"/>
              </a:rPr>
              <a:t>resources and benefits</a:t>
            </a:r>
            <a:r>
              <a:rPr lang="en-US" sz="1750"/>
              <a:t> available to the GA as both an employee and as a student as soon as possible, especially HR and EAP. </a:t>
            </a:r>
          </a:p>
          <a:p>
            <a:pPr marL="457200" lvl="0" indent="-342900" algn="just" rtl="0">
              <a:lnSpc>
                <a:spcPct val="115000"/>
              </a:lnSpc>
              <a:spcBef>
                <a:spcPts val="0"/>
              </a:spcBef>
              <a:spcAft>
                <a:spcPts val="0"/>
              </a:spcAft>
              <a:buSzPts val="1800"/>
              <a:buChar char="●"/>
            </a:pPr>
            <a:r>
              <a:rPr lang="en-US" sz="1750"/>
              <a:t>Do not ignore issues and just not reappoint a GA.   </a:t>
            </a:r>
          </a:p>
          <a:p>
            <a:pPr marL="457200" lvl="0" indent="-342900" algn="just" rtl="0">
              <a:lnSpc>
                <a:spcPct val="115000"/>
              </a:lnSpc>
              <a:spcBef>
                <a:spcPts val="0"/>
              </a:spcBef>
              <a:spcAft>
                <a:spcPts val="0"/>
              </a:spcAft>
              <a:buSzPts val="1800"/>
              <a:buChar char="●"/>
            </a:pPr>
            <a:r>
              <a:rPr lang="en-US" sz="1750"/>
              <a:t>A GA supervisor should consult with the department head and/or DGS first. </a:t>
            </a:r>
          </a:p>
          <a:p>
            <a:pPr marL="457200" lvl="0" indent="-342900" algn="just" rtl="0">
              <a:lnSpc>
                <a:spcPct val="115000"/>
              </a:lnSpc>
              <a:spcBef>
                <a:spcPts val="0"/>
              </a:spcBef>
              <a:spcAft>
                <a:spcPts val="0"/>
              </a:spcAft>
              <a:buSzPts val="1800"/>
              <a:buChar char="●"/>
            </a:pPr>
            <a:r>
              <a:rPr lang="en-US" sz="1750"/>
              <a:t>LR can assist with all issues but </a:t>
            </a:r>
            <a:r>
              <a:rPr lang="en-US" sz="1750" i="1"/>
              <a:t>must</a:t>
            </a:r>
            <a:r>
              <a:rPr lang="en-US" sz="1750"/>
              <a:t> be consulted before any discipline is issued. </a:t>
            </a:r>
          </a:p>
          <a:p>
            <a:pPr algn="just">
              <a:lnSpc>
                <a:spcPct val="115000"/>
              </a:lnSpc>
              <a:spcBef>
                <a:spcPts val="0"/>
              </a:spcBef>
              <a:buChar char="●"/>
            </a:pPr>
            <a:r>
              <a:rPr lang="en-US" sz="1750"/>
              <a:t>Do not meet with the Union or respond to their communications without first consulting LR.  </a:t>
            </a:r>
          </a:p>
          <a:p>
            <a:pPr marL="0" lvl="0" indent="0" algn="l" rtl="0">
              <a:lnSpc>
                <a:spcPct val="90000"/>
              </a:lnSpc>
              <a:spcBef>
                <a:spcPts val="1000"/>
              </a:spcBef>
              <a:spcAft>
                <a:spcPts val="0"/>
              </a:spcAft>
              <a:buClr>
                <a:schemeClr val="dk1"/>
              </a:buClr>
              <a:buSzPts val="1100"/>
              <a:buNone/>
            </a:pPr>
            <a:endParaRPr sz="175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a:buSzPts val="4400"/>
            </a:pPr>
            <a:r>
              <a:rPr lang="en-US" sz="2900">
                <a:solidFill>
                  <a:schemeClr val="bg1"/>
                </a:solidFill>
              </a:rPr>
              <a:t>Remote Work Exceptions</a:t>
            </a:r>
            <a:endParaRPr sz="2900">
              <a:solidFill>
                <a:schemeClr val="bg1"/>
              </a:solidFill>
            </a:endParaRPr>
          </a:p>
        </p:txBody>
      </p:sp>
      <p:sp>
        <p:nvSpPr>
          <p:cNvPr id="92" name="Google Shape;92;p14"/>
          <p:cNvSpPr txBox="1">
            <a:spLocks noGrp="1"/>
          </p:cNvSpPr>
          <p:nvPr>
            <p:ph type="body" idx="1"/>
          </p:nvPr>
        </p:nvSpPr>
        <p:spPr>
          <a:xfrm>
            <a:off x="457200" y="1210410"/>
            <a:ext cx="8229600" cy="3394200"/>
          </a:xfrm>
          <a:prstGeom prst="rect">
            <a:avLst/>
          </a:prstGeom>
          <a:noFill/>
          <a:ln>
            <a:noFill/>
          </a:ln>
        </p:spPr>
        <p:txBody>
          <a:bodyPr spcFirstLastPara="1" wrap="square" lIns="91425" tIns="45700" rIns="91425" bIns="45700" anchor="t" anchorCtr="0">
            <a:noAutofit/>
          </a:bodyPr>
          <a:lstStyle/>
          <a:p>
            <a:pPr marL="342900" indent="-336550">
              <a:spcBef>
                <a:spcPts val="0"/>
              </a:spcBef>
              <a:buSzPts val="1700"/>
            </a:pPr>
            <a:r>
              <a:rPr lang="en-US" sz="1300" b="1"/>
              <a:t>GAs are expected to arrive prior to their start date and remain for the duration of their appointment. </a:t>
            </a:r>
            <a:endParaRPr lang="en-US" sz="1300" b="1">
              <a:solidFill>
                <a:schemeClr val="tx1"/>
              </a:solidFill>
            </a:endParaRPr>
          </a:p>
          <a:p>
            <a:pPr marL="742950" lvl="1" indent="-279400">
              <a:spcBef>
                <a:spcPts val="0"/>
              </a:spcBef>
              <a:buSzPts val="1700"/>
            </a:pPr>
            <a:r>
              <a:rPr lang="en-US" sz="1300">
                <a:solidFill>
                  <a:schemeClr val="tx1">
                    <a:lumMod val="95000"/>
                    <a:lumOff val="5000"/>
                  </a:schemeClr>
                </a:solidFill>
              </a:rPr>
              <a:t>Time off should be used when traveling </a:t>
            </a:r>
          </a:p>
          <a:p>
            <a:pPr marL="742950" lvl="1" indent="-279400">
              <a:spcBef>
                <a:spcPts val="0"/>
              </a:spcBef>
              <a:buSzPts val="1700"/>
            </a:pPr>
            <a:r>
              <a:rPr lang="en-US" sz="1300">
                <a:solidFill>
                  <a:schemeClr val="tx1">
                    <a:lumMod val="95000"/>
                    <a:lumOff val="5000"/>
                  </a:schemeClr>
                </a:solidFill>
              </a:rPr>
              <a:t>Requests for exceptions to work remotely from outside CT go through </a:t>
            </a:r>
            <a:r>
              <a:rPr lang="en-US" sz="1300">
                <a:solidFill>
                  <a:srgbClr val="0070C0"/>
                </a:solidFill>
                <a:hlinkClick r:id="rId3">
                  <a:extLst>
                    <a:ext uri="{A12FA001-AC4F-418D-AE19-62706E023703}">
                      <ahyp:hlinkClr xmlns:ahyp="http://schemas.microsoft.com/office/drawing/2018/hyperlinkcolor" val="tx"/>
                    </a:ext>
                  </a:extLst>
                </a:hlinkClick>
              </a:rPr>
              <a:t>graduatedean@uconn.edu</a:t>
            </a:r>
            <a:r>
              <a:rPr lang="en-US" sz="1300">
                <a:solidFill>
                  <a:schemeClr val="tx1">
                    <a:lumMod val="95000"/>
                    <a:lumOff val="5000"/>
                  </a:schemeClr>
                </a:solidFill>
              </a:rPr>
              <a:t> </a:t>
            </a:r>
          </a:p>
          <a:p>
            <a:pPr marL="342900" indent="-336550">
              <a:spcBef>
                <a:spcPts val="0"/>
              </a:spcBef>
              <a:buSzPts val="1700"/>
            </a:pPr>
            <a:r>
              <a:rPr lang="en-US" sz="1300" b="1"/>
              <a:t>Remote work within CT:</a:t>
            </a:r>
            <a:endParaRPr lang="en-US" sz="1300">
              <a:solidFill>
                <a:schemeClr val="tx1"/>
              </a:solidFill>
            </a:endParaRPr>
          </a:p>
          <a:p>
            <a:pPr marL="742950" lvl="1" indent="-279400">
              <a:spcBef>
                <a:spcPts val="0"/>
              </a:spcBef>
              <a:buSzPts val="1700"/>
            </a:pPr>
            <a:r>
              <a:rPr lang="en-US" sz="1300">
                <a:solidFill>
                  <a:schemeClr val="tx1"/>
                </a:solidFill>
                <a:ea typeface="Calibri"/>
                <a:cs typeface="Calibri"/>
              </a:rPr>
              <a:t>May be possible, provided they have supervisor approval and that the responsibilities of the position can be completed from the remote location</a:t>
            </a:r>
            <a:endParaRPr lang="en-US" sz="1300">
              <a:solidFill>
                <a:schemeClr val="tx1"/>
              </a:solidFill>
            </a:endParaRPr>
          </a:p>
          <a:p>
            <a:pPr marL="742950" lvl="1" indent="-279400">
              <a:spcBef>
                <a:spcPts val="0"/>
              </a:spcBef>
              <a:buSzPts val="1700"/>
            </a:pPr>
            <a:r>
              <a:rPr lang="en-US" sz="1300">
                <a:solidFill>
                  <a:schemeClr val="tx1"/>
                </a:solidFill>
                <a:ea typeface="Calibri"/>
                <a:cs typeface="Calibri"/>
              </a:rPr>
              <a:t>Request and approval process should be documented in writing and should reflect an understanding from the GA that an approval can be revoked at any time due to business needs </a:t>
            </a:r>
          </a:p>
          <a:p>
            <a:pPr marL="342900" indent="-336550">
              <a:spcBef>
                <a:spcPts val="0"/>
              </a:spcBef>
              <a:buSzPts val="1700"/>
            </a:pPr>
            <a:r>
              <a:rPr lang="en-US" sz="1300" b="1"/>
              <a:t>Remote work outside CT:</a:t>
            </a:r>
            <a:endParaRPr lang="en-US" sz="1300">
              <a:solidFill>
                <a:schemeClr val="tx1"/>
              </a:solidFill>
            </a:endParaRPr>
          </a:p>
          <a:p>
            <a:pPr marL="742950" lvl="1" indent="-279400">
              <a:spcBef>
                <a:spcPts val="0"/>
              </a:spcBef>
              <a:buSzPts val="1700"/>
            </a:pPr>
            <a:r>
              <a:rPr lang="en-US" sz="1300">
                <a:solidFill>
                  <a:schemeClr val="tx1"/>
                </a:solidFill>
              </a:rPr>
              <a:t>Out-of-state (but within U.S.): very limited instances </a:t>
            </a:r>
          </a:p>
          <a:p>
            <a:pPr marL="742950" lvl="1" indent="-279400">
              <a:spcBef>
                <a:spcPts val="0"/>
              </a:spcBef>
              <a:buSzPts val="1700"/>
            </a:pPr>
            <a:r>
              <a:rPr lang="en-US" sz="1300">
                <a:solidFill>
                  <a:schemeClr val="tx1"/>
                </a:solidFill>
              </a:rPr>
              <a:t>Outside of the U.S.: extraordinary circumstances only </a:t>
            </a:r>
          </a:p>
          <a:p>
            <a:pPr marL="1200150" lvl="2" indent="-279400">
              <a:spcBef>
                <a:spcPts val="0"/>
              </a:spcBef>
              <a:buSzPts val="1700"/>
              <a:buChar char="–"/>
            </a:pPr>
            <a:r>
              <a:rPr lang="en-US" sz="1300">
                <a:solidFill>
                  <a:schemeClr val="tx1"/>
                </a:solidFill>
              </a:rPr>
              <a:t>Subject to </a:t>
            </a:r>
            <a:r>
              <a:rPr lang="en-US" sz="1300">
                <a:solidFill>
                  <a:schemeClr val="tx1"/>
                </a:solidFill>
                <a:hlinkClick r:id="rId4">
                  <a:extLst>
                    <a:ext uri="{A12FA001-AC4F-418D-AE19-62706E023703}">
                      <ahyp:hlinkClr xmlns:ahyp="http://schemas.microsoft.com/office/drawing/2018/hyperlinkcolor" val="tx"/>
                    </a:ext>
                  </a:extLst>
                </a:hlinkClick>
              </a:rPr>
              <a:t>Export Control</a:t>
            </a:r>
            <a:r>
              <a:rPr lang="en-US" sz="1300">
                <a:solidFill>
                  <a:schemeClr val="tx1"/>
                </a:solidFill>
              </a:rPr>
              <a:t> review</a:t>
            </a:r>
          </a:p>
          <a:p>
            <a:pPr marL="1200150" lvl="2" indent="-279400">
              <a:spcBef>
                <a:spcPts val="0"/>
              </a:spcBef>
              <a:buSzPts val="1700"/>
              <a:buChar char="–"/>
            </a:pPr>
            <a:r>
              <a:rPr lang="en-US" sz="1300">
                <a:solidFill>
                  <a:schemeClr val="tx1"/>
                </a:solidFill>
              </a:rPr>
              <a:t>For international grads, absence over 2 weeks during the semester can impact SEVIS record</a:t>
            </a:r>
          </a:p>
          <a:p>
            <a:pPr marL="1200150" lvl="2" indent="-279400">
              <a:spcBef>
                <a:spcPts val="0"/>
              </a:spcBef>
              <a:buSzPts val="1700"/>
              <a:buChar char="–"/>
            </a:pPr>
            <a:r>
              <a:rPr lang="en-US" sz="1300">
                <a:solidFill>
                  <a:schemeClr val="tx1"/>
                </a:solidFill>
              </a:rPr>
              <a:t>GAs with citizenship from a </a:t>
            </a:r>
            <a:r>
              <a:rPr lang="en-US" sz="1300">
                <a:solidFill>
                  <a:schemeClr val="tx1"/>
                </a:solidFill>
                <a:hlinkClick r:id="rId5">
                  <a:extLst>
                    <a:ext uri="{A12FA001-AC4F-418D-AE19-62706E023703}">
                      <ahyp:hlinkClr xmlns:ahyp="http://schemas.microsoft.com/office/drawing/2018/hyperlinkcolor" val="tx"/>
                    </a:ext>
                  </a:extLst>
                </a:hlinkClick>
              </a:rPr>
              <a:t>sanctioned country</a:t>
            </a:r>
            <a:r>
              <a:rPr lang="en-US" sz="1300">
                <a:solidFill>
                  <a:schemeClr val="tx1"/>
                </a:solidFill>
              </a:rPr>
              <a:t> (e.g., Iran, Cuba) cannot work or engage academically </a:t>
            </a:r>
            <a:r>
              <a:rPr lang="en-US" sz="1300" i="1" u="sng">
                <a:solidFill>
                  <a:schemeClr val="tx1"/>
                </a:solidFill>
              </a:rPr>
              <a:t>in any way</a:t>
            </a:r>
            <a:r>
              <a:rPr lang="en-US" sz="1300">
                <a:solidFill>
                  <a:schemeClr val="tx1"/>
                </a:solidFill>
              </a:rPr>
              <a:t> from outside the U.S. </a:t>
            </a:r>
            <a:endParaRPr lang="en-US">
              <a:solidFill>
                <a:schemeClr val="tx1"/>
              </a:solidFill>
            </a:endParaRPr>
          </a:p>
          <a:p>
            <a:pPr marL="742950" lvl="1" indent="-279400">
              <a:spcBef>
                <a:spcPts val="0"/>
              </a:spcBef>
              <a:buSzPts val="1700"/>
            </a:pPr>
            <a:endParaRPr lang="en-US" sz="1300">
              <a:solidFill>
                <a:srgbClr val="0D0D0D"/>
              </a:solidFill>
            </a:endParaRPr>
          </a:p>
        </p:txBody>
      </p:sp>
    </p:spTree>
    <p:extLst>
      <p:ext uri="{BB962C8B-B14F-4D97-AF65-F5344CB8AC3E}">
        <p14:creationId xmlns:p14="http://schemas.microsoft.com/office/powerpoint/2010/main" val="134328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0A860EC4-339E-A37F-E9A3-99939DF5E8A4}"/>
            </a:ext>
          </a:extLst>
        </p:cNvPr>
        <p:cNvGrpSpPr/>
        <p:nvPr/>
      </p:nvGrpSpPr>
      <p:grpSpPr>
        <a:xfrm>
          <a:off x="0" y="0"/>
          <a:ext cx="0" cy="0"/>
          <a:chOff x="0" y="0"/>
          <a:chExt cx="0" cy="0"/>
        </a:xfrm>
      </p:grpSpPr>
      <p:sp>
        <p:nvSpPr>
          <p:cNvPr id="181" name="Google Shape;181;ge9fc15399c_0_26">
            <a:extLst>
              <a:ext uri="{FF2B5EF4-FFF2-40B4-BE49-F238E27FC236}">
                <a16:creationId xmlns:a16="http://schemas.microsoft.com/office/drawing/2014/main" id="{8820DE46-2E3D-EA30-9F82-0634DE29A57D}"/>
              </a:ext>
            </a:extLst>
          </p:cNvPr>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a:t>Scenarios</a:t>
            </a:r>
            <a:endParaRPr/>
          </a:p>
        </p:txBody>
      </p:sp>
      <p:sp>
        <p:nvSpPr>
          <p:cNvPr id="182" name="Google Shape;182;ge9fc15399c_0_26">
            <a:extLst>
              <a:ext uri="{FF2B5EF4-FFF2-40B4-BE49-F238E27FC236}">
                <a16:creationId xmlns:a16="http://schemas.microsoft.com/office/drawing/2014/main" id="{677E0D86-ABD1-2DFB-CDE9-ABA493BA2D1E}"/>
              </a:ext>
            </a:extLst>
          </p:cNvPr>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a:bodyPr>
          <a:lstStyle/>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r>
              <a:rPr lang="en-US" sz="2000"/>
              <a:t>Bob is a PhD student who has been working as an RA on a research grant since he arrived at UConn nearly 2 years ago. Bob has performed very well in courses (GPA = 3.8), and passed the qualifying exam, but is not performing well in the lab. Bob’s advisor, Dr. Kuhl, thinks Bob is not “PhD Material” and no longer wants to advise or support Bob. What should Dr. Kuhl do next?  </a:t>
            </a:r>
            <a:endParaRPr sz="2000">
              <a:latin typeface="Arial"/>
              <a:ea typeface="Arial"/>
              <a:cs typeface="Arial"/>
              <a:sym typeface="Arial"/>
            </a:endParaRPr>
          </a:p>
        </p:txBody>
      </p:sp>
    </p:spTree>
    <p:extLst>
      <p:ext uri="{BB962C8B-B14F-4D97-AF65-F5344CB8AC3E}">
        <p14:creationId xmlns:p14="http://schemas.microsoft.com/office/powerpoint/2010/main" val="153433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e9fc15399c_0_2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a:t>Scenarios </a:t>
            </a:r>
            <a:endParaRPr/>
          </a:p>
        </p:txBody>
      </p:sp>
      <p:sp>
        <p:nvSpPr>
          <p:cNvPr id="182" name="Google Shape;182;ge9fc15399c_0_26"/>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a:bodyPr>
          <a:lstStyle/>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r>
              <a:rPr lang="en-US" sz="2000"/>
              <a:t>A GA reaches out to their faculty member to share that they are having a difficult time. They need some space from their duties and academics for a week or so. What should the faculty member do? </a:t>
            </a:r>
            <a:endParaRPr sz="20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ed8f334c11_0_0"/>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a:t>Scenarios   </a:t>
            </a:r>
            <a:endParaRPr/>
          </a:p>
        </p:txBody>
      </p:sp>
      <p:sp>
        <p:nvSpPr>
          <p:cNvPr id="188" name="Google Shape;188;ged8f334c11_0_0"/>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a:bodyPr>
          <a:lstStyle/>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r>
              <a:rPr lang="en-US" sz="2000"/>
              <a:t>It’s mid-November. A student enrolled in two classes has a sudden health crisis and will not be able to complete their remaining assignments. How should you direct the student?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e9fc15399c_0_21"/>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en-US" sz="3000">
                <a:solidFill>
                  <a:schemeClr val="lt1"/>
                </a:solidFill>
              </a:rPr>
              <a:t>Scenarios  </a:t>
            </a:r>
            <a:endParaRPr sz="3000">
              <a:solidFill>
                <a:schemeClr val="lt1"/>
              </a:solidFill>
            </a:endParaRPr>
          </a:p>
        </p:txBody>
      </p:sp>
      <p:sp>
        <p:nvSpPr>
          <p:cNvPr id="176" name="Google Shape;176;ge9fc15399c_0_21"/>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a:bodyPr>
          <a:lstStyle/>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endParaRPr sz="2000"/>
          </a:p>
          <a:p>
            <a:pPr algn="ctr">
              <a:buNone/>
            </a:pPr>
            <a:r>
              <a:rPr lang="en-US" sz="2000"/>
              <a:t>A grad is struggling academically and not performing well as a GA. What does the supervisor PI/academic advisor tell the grad?</a:t>
            </a:r>
          </a:p>
          <a:p>
            <a:pPr algn="ctr">
              <a:buNone/>
            </a:pPr>
            <a:r>
              <a:rPr lang="en-US" sz="2000"/>
              <a:t>Is it appropriate for the PI advisor to tell the grad that they are going to rescind the </a:t>
            </a:r>
            <a:r>
              <a:rPr lang="en-US" sz="2000" err="1"/>
              <a:t>GAship</a:t>
            </a:r>
            <a:r>
              <a:rPr lang="en-US" sz="2000"/>
              <a:t> so they can focus on their academics? Or tell the grad they have to “voluntarily” give up the GA to avoid being put forward for dismissal? </a:t>
            </a:r>
            <a:r>
              <a:rPr lang="en-US" sz="2100"/>
              <a:t> </a:t>
            </a:r>
            <a:endParaRPr lang="en-US" sz="2000">
              <a:latin typeface="Arial"/>
              <a:ea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e9127f6906_0_6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a:t>Questions? </a:t>
            </a:r>
            <a:endParaRPr/>
          </a:p>
        </p:txBody>
      </p:sp>
      <p:sp>
        <p:nvSpPr>
          <p:cNvPr id="194" name="Google Shape;194;ge9127f6906_0_67">
            <a:extLst>
              <a:ext uri="{C183D7F6-B498-43B3-948B-1728B52AA6E4}">
                <adec:decorative xmlns:adec="http://schemas.microsoft.com/office/drawing/2017/decorative" val="1"/>
              </a:ext>
            </a:extLst>
          </p:cNvPr>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a:bodyPr>
          <a:lstStyle/>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endParaRPr sz="2000"/>
          </a:p>
          <a:p>
            <a:pPr marL="342900" lvl="0" indent="-228600" algn="ctr" rtl="0">
              <a:spcBef>
                <a:spcPts val="360"/>
              </a:spcBef>
              <a:spcAft>
                <a:spcPts val="0"/>
              </a:spcAft>
              <a:buClr>
                <a:schemeClr val="dk1"/>
              </a:buClr>
              <a:buSzPts val="1800"/>
              <a:buNone/>
            </a:pPr>
            <a:endParaRPr sz="2000">
              <a:latin typeface="Arial"/>
              <a:ea typeface="Arial"/>
              <a:cs typeface="Arial"/>
              <a:sym typeface="Arial"/>
            </a:endParaRPr>
          </a:p>
        </p:txBody>
      </p:sp>
      <p:pic>
        <p:nvPicPr>
          <p:cNvPr id="195" name="Google Shape;195;ge9127f6906_0_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91725" y="1757900"/>
            <a:ext cx="5581650" cy="293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75A9C3-06AB-6143-9D72-150C73ACF3A3}"/>
              </a:ext>
              <a:ext uri="{C183D7F6-B498-43B3-948B-1728B52AA6E4}">
                <adec:decorative xmlns:adec="http://schemas.microsoft.com/office/drawing/2017/decorative" val="1"/>
              </a:ext>
            </a:extLst>
          </p:cNvPr>
          <p:cNvSpPr/>
          <p:nvPr/>
        </p:nvSpPr>
        <p:spPr>
          <a:xfrm>
            <a:off x="1" y="1"/>
            <a:ext cx="9143999" cy="766751"/>
          </a:xfrm>
          <a:prstGeom prst="rect">
            <a:avLst/>
          </a:prstGeom>
          <a:solidFill>
            <a:srgbClr val="13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lumMod val="60000"/>
                  <a:lumOff val="40000"/>
                </a:schemeClr>
              </a:solidFill>
            </a:endParaRPr>
          </a:p>
        </p:txBody>
      </p:sp>
      <p:sp>
        <p:nvSpPr>
          <p:cNvPr id="13" name="Title 3">
            <a:extLst>
              <a:ext uri="{FF2B5EF4-FFF2-40B4-BE49-F238E27FC236}">
                <a16:creationId xmlns:a16="http://schemas.microsoft.com/office/drawing/2014/main" id="{853B60DD-FDB2-3D4C-8755-0DEA9260CBBB}"/>
              </a:ext>
            </a:extLst>
          </p:cNvPr>
          <p:cNvSpPr txBox="1">
            <a:spLocks noGrp="1"/>
          </p:cNvSpPr>
          <p:nvPr>
            <p:ph type="title" idx="4294967295"/>
          </p:nvPr>
        </p:nvSpPr>
        <p:spPr>
          <a:xfrm>
            <a:off x="187037" y="0"/>
            <a:ext cx="8689108" cy="766751"/>
          </a:xfrm>
          <a:prstGeom prst="rect">
            <a:avLst/>
          </a:prstGeom>
          <a:noFill/>
          <a:ln>
            <a:noFill/>
            <a:prstDash/>
          </a:ln>
          <a:effectLst/>
        </p:spPr>
        <p:txBody>
          <a:bodyPr rot="0" spcFirstLastPara="0" vertOverflow="overflow" horzOverflow="overflow" vert="horz" wrap="square" lIns="0" tIns="34290" rIns="91440" bIns="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40000"/>
              </a:lnSpc>
              <a:spcBef>
                <a:spcPts val="450"/>
              </a:spcBef>
              <a:spcAft>
                <a:spcPts val="450"/>
              </a:spcAft>
              <a:buClr>
                <a:srgbClr val="000000"/>
              </a:buClr>
              <a:buSzTx/>
              <a:buFont typeface="Arial"/>
              <a:buNone/>
              <a:tabLst/>
              <a:defRPr/>
            </a:pPr>
            <a:r>
              <a:rPr kumimoji="0" lang="en-US" sz="2100" b="1" i="0"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rPr>
              <a:t>FAQ: What is the relationship between my paid research  assistantship and academic work required by my PhD program? </a:t>
            </a:r>
            <a:endParaRPr kumimoji="0" lang="en-US" sz="1800" b="1" i="1"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endParaRPr>
          </a:p>
        </p:txBody>
      </p:sp>
      <p:sp>
        <p:nvSpPr>
          <p:cNvPr id="3" name="TextBox 2">
            <a:extLst>
              <a:ext uri="{FF2B5EF4-FFF2-40B4-BE49-F238E27FC236}">
                <a16:creationId xmlns:a16="http://schemas.microsoft.com/office/drawing/2014/main" id="{5FF6F36E-68DA-B947-A26D-63F6C4EE1F2E}"/>
              </a:ext>
            </a:extLst>
          </p:cNvPr>
          <p:cNvSpPr txBox="1"/>
          <p:nvPr/>
        </p:nvSpPr>
        <p:spPr>
          <a:xfrm>
            <a:off x="187037" y="792367"/>
            <a:ext cx="8441761" cy="3785652"/>
          </a:xfrm>
          <a:prstGeom prst="rect">
            <a:avLst/>
          </a:prstGeom>
          <a:noFill/>
        </p:spPr>
        <p:txBody>
          <a:bodyPr wrap="square" rtlCol="0">
            <a:spAutoFit/>
          </a:bodyPr>
          <a:lstStyle/>
          <a:p>
            <a:r>
              <a:rPr lang="en-US" sz="1200" i="1"/>
              <a:t>Answer: Graduate Assistantships (GAs) provide a union-negotiated stipend, heavily subsidized health insurance, and a tuition waiver. The paid GA work may involve research (a research assistantship, or RA) or teaching (a teaching assistantship, or TA).</a:t>
            </a:r>
          </a:p>
          <a:p>
            <a:r>
              <a:rPr lang="en-US" sz="1200" i="1"/>
              <a:t> </a:t>
            </a:r>
          </a:p>
          <a:p>
            <a:r>
              <a:rPr lang="en-US" sz="1200" i="1"/>
              <a:t>To ensure that graduate students make timely progress towards their degree, GA positions are always part-time. Thus, a “full GA” position requires an average of 20 </a:t>
            </a:r>
            <a:r>
              <a:rPr lang="en-US" sz="1200" i="1" err="1"/>
              <a:t>hrs</a:t>
            </a:r>
            <a:r>
              <a:rPr lang="en-US" sz="1200" i="1"/>
              <a:t>/week and a “half GA” position requires an average of 10 </a:t>
            </a:r>
            <a:r>
              <a:rPr lang="en-US" sz="1200" i="1" err="1"/>
              <a:t>hrs</a:t>
            </a:r>
            <a:r>
              <a:rPr lang="en-US" sz="1200" i="1"/>
              <a:t>/week. </a:t>
            </a:r>
          </a:p>
          <a:p>
            <a:r>
              <a:rPr lang="en-US" sz="1200" i="1"/>
              <a:t> </a:t>
            </a:r>
          </a:p>
          <a:p>
            <a:r>
              <a:rPr lang="en-US" sz="1200" i="1"/>
              <a:t>The research tasks for which an RA is responsible may </a:t>
            </a:r>
            <a:r>
              <a:rPr lang="en-US" sz="1200" i="1" u="sng"/>
              <a:t>or may not</a:t>
            </a:r>
            <a:r>
              <a:rPr lang="en-US" sz="1200" i="1"/>
              <a:t> be closely aligned with a student’s thesis or dissertation topic.  In cases where the RA duties are closely aligned with the student’s thesis or dissertation topic, the paid RA work may also help the student in meeting degree requirements (e.g., completing research work and publications).</a:t>
            </a:r>
          </a:p>
          <a:p>
            <a:endParaRPr lang="en-US" sz="1200" i="1"/>
          </a:p>
          <a:p>
            <a:pPr algn="ctr"/>
            <a:r>
              <a:rPr lang="en-US" sz="1200" b="1" i="1" u="sng">
                <a:solidFill>
                  <a:srgbClr val="C00000"/>
                </a:solidFill>
              </a:rPr>
              <a:t>However, the hourly commitment associated with a research assistantship is NOT sufficient to complete the academic requirements for a PhD. </a:t>
            </a:r>
            <a:endParaRPr lang="en-US" sz="1200" i="1">
              <a:solidFill>
                <a:srgbClr val="C00000"/>
              </a:solidFill>
            </a:endParaRPr>
          </a:p>
          <a:p>
            <a:r>
              <a:rPr lang="en-US" sz="1200" i="1"/>
              <a:t> </a:t>
            </a:r>
          </a:p>
          <a:p>
            <a:r>
              <a:rPr lang="en-US" sz="1200" i="1"/>
              <a:t>Degrees are earned after all academic requirements are met. The PhD degree requires a combination of coursework and original scholarly research. The type, quality, and quantity of original research required (e.g., number of first-authored publications) is determined by the student’s major advisor and advisory committee, in consultation with the student, and in accordance with the common practice of the department and scholarly expectations of the field or research area. To meet the standards for a PhD requires a sustained commitment over many years that will generally </a:t>
            </a:r>
            <a:r>
              <a:rPr lang="en-US" sz="1200" i="1" u="sng"/>
              <a:t>far exceed</a:t>
            </a:r>
            <a:r>
              <a:rPr lang="en-US" sz="1200" i="1"/>
              <a:t> the paid fraction of a student’s total effort</a:t>
            </a:r>
            <a:r>
              <a:rPr lang="en-US" sz="1050" i="1"/>
              <a:t>. </a:t>
            </a:r>
          </a:p>
        </p:txBody>
      </p:sp>
    </p:spTree>
    <p:extLst>
      <p:ext uri="{BB962C8B-B14F-4D97-AF65-F5344CB8AC3E}">
        <p14:creationId xmlns:p14="http://schemas.microsoft.com/office/powerpoint/2010/main" val="397538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75A9C3-06AB-6143-9D72-150C73ACF3A3}"/>
              </a:ext>
              <a:ext uri="{C183D7F6-B498-43B3-948B-1728B52AA6E4}">
                <adec:decorative xmlns:adec="http://schemas.microsoft.com/office/drawing/2017/decorative" val="1"/>
              </a:ext>
            </a:extLst>
          </p:cNvPr>
          <p:cNvSpPr/>
          <p:nvPr/>
        </p:nvSpPr>
        <p:spPr>
          <a:xfrm>
            <a:off x="1" y="1"/>
            <a:ext cx="9143999" cy="766751"/>
          </a:xfrm>
          <a:prstGeom prst="rect">
            <a:avLst/>
          </a:prstGeom>
          <a:solidFill>
            <a:srgbClr val="13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lumMod val="60000"/>
                  <a:lumOff val="40000"/>
                </a:schemeClr>
              </a:solidFill>
            </a:endParaRPr>
          </a:p>
        </p:txBody>
      </p:sp>
      <p:sp>
        <p:nvSpPr>
          <p:cNvPr id="13" name="Title 3">
            <a:extLst>
              <a:ext uri="{FF2B5EF4-FFF2-40B4-BE49-F238E27FC236}">
                <a16:creationId xmlns:a16="http://schemas.microsoft.com/office/drawing/2014/main" id="{853B60DD-FDB2-3D4C-8755-0DEA9260CBBB}"/>
              </a:ext>
            </a:extLst>
          </p:cNvPr>
          <p:cNvSpPr txBox="1">
            <a:spLocks noGrp="1"/>
          </p:cNvSpPr>
          <p:nvPr>
            <p:ph type="title" idx="4294967295"/>
          </p:nvPr>
        </p:nvSpPr>
        <p:spPr>
          <a:xfrm>
            <a:off x="485774" y="145250"/>
            <a:ext cx="7139599" cy="476250"/>
          </a:xfrm>
          <a:prstGeom prst="rect">
            <a:avLst/>
          </a:prstGeom>
          <a:noFill/>
          <a:ln>
            <a:noFill/>
            <a:prstDash/>
          </a:ln>
          <a:effectLst/>
        </p:spPr>
        <p:txBody>
          <a:bodyPr rot="0" spcFirstLastPara="0" vertOverflow="overflow" horzOverflow="overflow" vert="horz" wrap="square" lIns="0" tIns="34290" rIns="9144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100" b="1" i="0"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rPr>
              <a:t>How many hours will you work per week?</a:t>
            </a:r>
            <a:endParaRPr kumimoji="0" lang="en-US" sz="1800" b="1" i="1"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endParaRPr>
          </a:p>
        </p:txBody>
      </p:sp>
      <p:sp>
        <p:nvSpPr>
          <p:cNvPr id="2" name="Oval 1">
            <a:extLst>
              <a:ext uri="{FF2B5EF4-FFF2-40B4-BE49-F238E27FC236}">
                <a16:creationId xmlns:a16="http://schemas.microsoft.com/office/drawing/2014/main" id="{D68067C4-C9A0-E646-81F7-BDA6F0128F11}"/>
              </a:ext>
            </a:extLst>
          </p:cNvPr>
          <p:cNvSpPr>
            <a:spLocks noChangeAspect="1"/>
          </p:cNvSpPr>
          <p:nvPr/>
        </p:nvSpPr>
        <p:spPr>
          <a:xfrm>
            <a:off x="903983" y="1231182"/>
            <a:ext cx="2810766" cy="2743200"/>
          </a:xfrm>
          <a:prstGeom prst="ellipse">
            <a:avLst/>
          </a:prstGeom>
          <a:solidFill>
            <a:srgbClr val="4472C4">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1">
                    <a:lumMod val="50000"/>
                  </a:schemeClr>
                </a:solidFill>
              </a:rPr>
              <a:t>Paid GA work</a:t>
            </a:r>
          </a:p>
          <a:p>
            <a:pPr algn="ctr"/>
            <a:endParaRPr lang="en-US" sz="2000" b="1">
              <a:solidFill>
                <a:schemeClr val="accent1">
                  <a:lumMod val="50000"/>
                </a:schemeClr>
              </a:solidFill>
            </a:endParaRPr>
          </a:p>
          <a:p>
            <a:pPr algn="ctr"/>
            <a:r>
              <a:rPr lang="en-US" sz="2000" b="1">
                <a:solidFill>
                  <a:schemeClr val="accent1">
                    <a:lumMod val="50000"/>
                  </a:schemeClr>
                </a:solidFill>
              </a:rPr>
              <a:t>(20 </a:t>
            </a:r>
            <a:r>
              <a:rPr lang="en-US" sz="2000" b="1" err="1">
                <a:solidFill>
                  <a:schemeClr val="accent1">
                    <a:lumMod val="50000"/>
                  </a:schemeClr>
                </a:solidFill>
              </a:rPr>
              <a:t>hrs</a:t>
            </a:r>
            <a:r>
              <a:rPr lang="en-US" sz="2000" b="1">
                <a:solidFill>
                  <a:schemeClr val="accent1">
                    <a:lumMod val="50000"/>
                  </a:schemeClr>
                </a:solidFill>
              </a:rPr>
              <a:t>)</a:t>
            </a:r>
          </a:p>
        </p:txBody>
      </p:sp>
      <p:sp>
        <p:nvSpPr>
          <p:cNvPr id="9" name="Oval 8">
            <a:extLst>
              <a:ext uri="{FF2B5EF4-FFF2-40B4-BE49-F238E27FC236}">
                <a16:creationId xmlns:a16="http://schemas.microsoft.com/office/drawing/2014/main" id="{85F087C6-0FAF-F144-9048-7E4BBB2F1B44}"/>
              </a:ext>
            </a:extLst>
          </p:cNvPr>
          <p:cNvSpPr>
            <a:spLocks noChangeAspect="1"/>
          </p:cNvSpPr>
          <p:nvPr/>
        </p:nvSpPr>
        <p:spPr>
          <a:xfrm>
            <a:off x="5126236" y="1231182"/>
            <a:ext cx="2810768" cy="2743200"/>
          </a:xfrm>
          <a:prstGeom prst="ellipse">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2">
                    <a:lumMod val="50000"/>
                  </a:schemeClr>
                </a:solidFill>
              </a:rPr>
              <a:t>PhD</a:t>
            </a:r>
          </a:p>
          <a:p>
            <a:pPr algn="ctr"/>
            <a:endParaRPr lang="en-US" sz="2000" b="1">
              <a:solidFill>
                <a:schemeClr val="accent2">
                  <a:lumMod val="50000"/>
                </a:schemeClr>
              </a:solidFill>
            </a:endParaRPr>
          </a:p>
          <a:p>
            <a:pPr algn="ctr"/>
            <a:r>
              <a:rPr lang="en-US" sz="2000" b="1">
                <a:solidFill>
                  <a:schemeClr val="accent2">
                    <a:lumMod val="50000"/>
                  </a:schemeClr>
                </a:solidFill>
              </a:rPr>
              <a:t>Requirements</a:t>
            </a:r>
          </a:p>
        </p:txBody>
      </p:sp>
    </p:spTree>
    <p:extLst>
      <p:ext uri="{BB962C8B-B14F-4D97-AF65-F5344CB8AC3E}">
        <p14:creationId xmlns:p14="http://schemas.microsoft.com/office/powerpoint/2010/main" val="367162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75A9C3-06AB-6143-9D72-150C73ACF3A3}"/>
              </a:ext>
              <a:ext uri="{C183D7F6-B498-43B3-948B-1728B52AA6E4}">
                <adec:decorative xmlns:adec="http://schemas.microsoft.com/office/drawing/2017/decorative" val="1"/>
              </a:ext>
            </a:extLst>
          </p:cNvPr>
          <p:cNvSpPr/>
          <p:nvPr/>
        </p:nvSpPr>
        <p:spPr>
          <a:xfrm>
            <a:off x="1" y="1"/>
            <a:ext cx="9143999" cy="766751"/>
          </a:xfrm>
          <a:prstGeom prst="rect">
            <a:avLst/>
          </a:prstGeom>
          <a:solidFill>
            <a:srgbClr val="13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lumMod val="60000"/>
                  <a:lumOff val="40000"/>
                </a:schemeClr>
              </a:solidFill>
            </a:endParaRPr>
          </a:p>
        </p:txBody>
      </p:sp>
      <p:sp>
        <p:nvSpPr>
          <p:cNvPr id="13" name="Title 3">
            <a:extLst>
              <a:ext uri="{FF2B5EF4-FFF2-40B4-BE49-F238E27FC236}">
                <a16:creationId xmlns:a16="http://schemas.microsoft.com/office/drawing/2014/main" id="{853B60DD-FDB2-3D4C-8755-0DEA9260CBBB}"/>
              </a:ext>
            </a:extLst>
          </p:cNvPr>
          <p:cNvSpPr txBox="1">
            <a:spLocks noGrp="1"/>
          </p:cNvSpPr>
          <p:nvPr>
            <p:ph type="title" idx="4294967295"/>
          </p:nvPr>
        </p:nvSpPr>
        <p:spPr>
          <a:xfrm>
            <a:off x="485774" y="145250"/>
            <a:ext cx="8197783" cy="476250"/>
          </a:xfrm>
          <a:prstGeom prst="rect">
            <a:avLst/>
          </a:prstGeom>
          <a:noFill/>
          <a:ln>
            <a:noFill/>
            <a:prstDash/>
          </a:ln>
          <a:effectLst/>
        </p:spPr>
        <p:txBody>
          <a:bodyPr rot="0" spcFirstLastPara="0" vertOverflow="overflow" horzOverflow="overflow" vert="horz" wrap="square" lIns="0" tIns="34290" rIns="91440" bIns="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100" b="1" i="0"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rPr>
              <a:t>Case 1: None/Small overlap between RA &amp; PhD requirements</a:t>
            </a:r>
            <a:endParaRPr kumimoji="0" lang="en-US" sz="1800" b="1" i="1"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endParaRPr>
          </a:p>
        </p:txBody>
      </p:sp>
      <p:sp>
        <p:nvSpPr>
          <p:cNvPr id="2" name="Oval 1">
            <a:extLst>
              <a:ext uri="{FF2B5EF4-FFF2-40B4-BE49-F238E27FC236}">
                <a16:creationId xmlns:a16="http://schemas.microsoft.com/office/drawing/2014/main" id="{D68067C4-C9A0-E646-81F7-BDA6F0128F11}"/>
              </a:ext>
            </a:extLst>
          </p:cNvPr>
          <p:cNvSpPr>
            <a:spLocks noChangeAspect="1"/>
          </p:cNvSpPr>
          <p:nvPr/>
        </p:nvSpPr>
        <p:spPr>
          <a:xfrm>
            <a:off x="1840364" y="1231182"/>
            <a:ext cx="2810766" cy="2743200"/>
          </a:xfrm>
          <a:prstGeom prst="ellipse">
            <a:avLst/>
          </a:prstGeom>
          <a:solidFill>
            <a:srgbClr val="4472C4">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1">
                    <a:lumMod val="50000"/>
                  </a:schemeClr>
                </a:solidFill>
              </a:rPr>
              <a:t>Paid RA work</a:t>
            </a:r>
          </a:p>
          <a:p>
            <a:pPr algn="ctr"/>
            <a:endParaRPr lang="en-US" sz="2000" b="1">
              <a:solidFill>
                <a:schemeClr val="accent1">
                  <a:lumMod val="50000"/>
                </a:schemeClr>
              </a:solidFill>
            </a:endParaRPr>
          </a:p>
          <a:p>
            <a:pPr algn="ctr"/>
            <a:r>
              <a:rPr lang="en-US" sz="2000" b="1">
                <a:solidFill>
                  <a:schemeClr val="accent1">
                    <a:lumMod val="50000"/>
                  </a:schemeClr>
                </a:solidFill>
              </a:rPr>
              <a:t>(20 </a:t>
            </a:r>
            <a:r>
              <a:rPr lang="en-US" sz="2000" b="1" err="1">
                <a:solidFill>
                  <a:schemeClr val="accent1">
                    <a:lumMod val="50000"/>
                  </a:schemeClr>
                </a:solidFill>
              </a:rPr>
              <a:t>hrs</a:t>
            </a:r>
            <a:r>
              <a:rPr lang="en-US" sz="2000" b="1">
                <a:solidFill>
                  <a:schemeClr val="accent1">
                    <a:lumMod val="50000"/>
                  </a:schemeClr>
                </a:solidFill>
              </a:rPr>
              <a:t>)</a:t>
            </a:r>
          </a:p>
        </p:txBody>
      </p:sp>
      <p:sp>
        <p:nvSpPr>
          <p:cNvPr id="9" name="Oval 8">
            <a:extLst>
              <a:ext uri="{FF2B5EF4-FFF2-40B4-BE49-F238E27FC236}">
                <a16:creationId xmlns:a16="http://schemas.microsoft.com/office/drawing/2014/main" id="{85F087C6-0FAF-F144-9048-7E4BBB2F1B44}"/>
              </a:ext>
            </a:extLst>
          </p:cNvPr>
          <p:cNvSpPr>
            <a:spLocks noChangeAspect="1"/>
          </p:cNvSpPr>
          <p:nvPr/>
        </p:nvSpPr>
        <p:spPr>
          <a:xfrm>
            <a:off x="4102340" y="1231182"/>
            <a:ext cx="2810768" cy="2743200"/>
          </a:xfrm>
          <a:prstGeom prst="ellipse">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2">
                    <a:lumMod val="50000"/>
                  </a:schemeClr>
                </a:solidFill>
              </a:rPr>
              <a:t>PhD</a:t>
            </a:r>
          </a:p>
          <a:p>
            <a:pPr algn="ctr"/>
            <a:endParaRPr lang="en-US" sz="2000" b="1">
              <a:solidFill>
                <a:schemeClr val="accent2">
                  <a:lumMod val="50000"/>
                </a:schemeClr>
              </a:solidFill>
            </a:endParaRPr>
          </a:p>
          <a:p>
            <a:pPr algn="ctr"/>
            <a:r>
              <a:rPr lang="en-US" sz="2000" b="1">
                <a:solidFill>
                  <a:schemeClr val="accent2">
                    <a:lumMod val="50000"/>
                  </a:schemeClr>
                </a:solidFill>
              </a:rPr>
              <a:t>Requirements</a:t>
            </a:r>
          </a:p>
        </p:txBody>
      </p:sp>
    </p:spTree>
    <p:extLst>
      <p:ext uri="{BB962C8B-B14F-4D97-AF65-F5344CB8AC3E}">
        <p14:creationId xmlns:p14="http://schemas.microsoft.com/office/powerpoint/2010/main" val="60730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75A9C3-06AB-6143-9D72-150C73ACF3A3}"/>
              </a:ext>
              <a:ext uri="{C183D7F6-B498-43B3-948B-1728B52AA6E4}">
                <adec:decorative xmlns:adec="http://schemas.microsoft.com/office/drawing/2017/decorative" val="1"/>
              </a:ext>
            </a:extLst>
          </p:cNvPr>
          <p:cNvSpPr/>
          <p:nvPr/>
        </p:nvSpPr>
        <p:spPr>
          <a:xfrm>
            <a:off x="1" y="1"/>
            <a:ext cx="9143999" cy="766751"/>
          </a:xfrm>
          <a:prstGeom prst="rect">
            <a:avLst/>
          </a:prstGeom>
          <a:solidFill>
            <a:srgbClr val="13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lumMod val="60000"/>
                  <a:lumOff val="40000"/>
                </a:schemeClr>
              </a:solidFill>
            </a:endParaRPr>
          </a:p>
        </p:txBody>
      </p:sp>
      <p:sp>
        <p:nvSpPr>
          <p:cNvPr id="17" name="Title 3">
            <a:extLst>
              <a:ext uri="{FF2B5EF4-FFF2-40B4-BE49-F238E27FC236}">
                <a16:creationId xmlns:a16="http://schemas.microsoft.com/office/drawing/2014/main" id="{AF079508-3D39-8F46-800E-A7659A8373FA}"/>
              </a:ext>
            </a:extLst>
          </p:cNvPr>
          <p:cNvSpPr txBox="1">
            <a:spLocks noGrp="1"/>
          </p:cNvSpPr>
          <p:nvPr>
            <p:ph type="title" idx="4294967295"/>
          </p:nvPr>
        </p:nvSpPr>
        <p:spPr>
          <a:xfrm>
            <a:off x="485774" y="145250"/>
            <a:ext cx="8437732" cy="476250"/>
          </a:xfrm>
          <a:prstGeom prst="rect">
            <a:avLst/>
          </a:prstGeom>
          <a:noFill/>
          <a:ln>
            <a:noFill/>
            <a:prstDash/>
          </a:ln>
          <a:effectLst/>
        </p:spPr>
        <p:txBody>
          <a:bodyPr rot="0" spcFirstLastPara="0" vertOverflow="overflow" horzOverflow="overflow" vert="horz" wrap="square" lIns="0" tIns="34290" rIns="9144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100" b="1" i="0"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rPr>
              <a:t>Case 2: Large overlap between RA &amp; PhD requirements</a:t>
            </a:r>
            <a:endParaRPr kumimoji="0" lang="en-US" sz="1800" b="1" i="1"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endParaRPr>
          </a:p>
        </p:txBody>
      </p:sp>
      <p:sp>
        <p:nvSpPr>
          <p:cNvPr id="2" name="Oval 1">
            <a:extLst>
              <a:ext uri="{FF2B5EF4-FFF2-40B4-BE49-F238E27FC236}">
                <a16:creationId xmlns:a16="http://schemas.microsoft.com/office/drawing/2014/main" id="{D68067C4-C9A0-E646-81F7-BDA6F0128F11}"/>
              </a:ext>
            </a:extLst>
          </p:cNvPr>
          <p:cNvSpPr>
            <a:spLocks noChangeAspect="1"/>
          </p:cNvSpPr>
          <p:nvPr/>
        </p:nvSpPr>
        <p:spPr>
          <a:xfrm rot="19164363">
            <a:off x="3177731" y="967760"/>
            <a:ext cx="2810766" cy="2743200"/>
          </a:xfrm>
          <a:prstGeom prst="ellipse">
            <a:avLst/>
          </a:prstGeom>
          <a:solidFill>
            <a:srgbClr val="4472C4">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accent1">
                    <a:lumMod val="50000"/>
                  </a:schemeClr>
                </a:solidFill>
              </a:rPr>
              <a:t>RA work</a:t>
            </a:r>
          </a:p>
        </p:txBody>
      </p:sp>
      <p:sp>
        <p:nvSpPr>
          <p:cNvPr id="12" name="Oval 11">
            <a:extLst>
              <a:ext uri="{FF2B5EF4-FFF2-40B4-BE49-F238E27FC236}">
                <a16:creationId xmlns:a16="http://schemas.microsoft.com/office/drawing/2014/main" id="{CCAD4948-E453-B048-8CCB-90376C862045}"/>
              </a:ext>
            </a:extLst>
          </p:cNvPr>
          <p:cNvSpPr>
            <a:spLocks noChangeAspect="1"/>
          </p:cNvSpPr>
          <p:nvPr/>
        </p:nvSpPr>
        <p:spPr>
          <a:xfrm rot="3545018">
            <a:off x="4102340" y="1231182"/>
            <a:ext cx="2810768" cy="2743200"/>
          </a:xfrm>
          <a:prstGeom prst="ellipse">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2">
                    <a:lumMod val="50000"/>
                  </a:schemeClr>
                </a:solidFill>
              </a:rPr>
              <a:t> PhD</a:t>
            </a:r>
          </a:p>
          <a:p>
            <a:pPr algn="ctr"/>
            <a:r>
              <a:rPr lang="en-US" sz="2000" b="1" err="1">
                <a:solidFill>
                  <a:schemeClr val="accent2">
                    <a:lumMod val="50000"/>
                  </a:schemeClr>
                </a:solidFill>
              </a:rPr>
              <a:t>Reqmts</a:t>
            </a:r>
            <a:endParaRPr lang="en-US" sz="2000" b="1">
              <a:solidFill>
                <a:schemeClr val="accent2">
                  <a:lumMod val="50000"/>
                </a:schemeClr>
              </a:solidFill>
            </a:endParaRPr>
          </a:p>
          <a:p>
            <a:pPr algn="ctr"/>
            <a:endParaRPr lang="en-US" sz="2000" b="1">
              <a:solidFill>
                <a:schemeClr val="accent2">
                  <a:lumMod val="50000"/>
                </a:schemeClr>
              </a:solidFill>
            </a:endParaRPr>
          </a:p>
          <a:p>
            <a:pPr algn="ctr"/>
            <a:endParaRPr lang="en-US" sz="2000" b="1">
              <a:solidFill>
                <a:schemeClr val="accent2">
                  <a:lumMod val="50000"/>
                </a:schemeClr>
              </a:solidFill>
            </a:endParaRPr>
          </a:p>
          <a:p>
            <a:pPr algn="ctr"/>
            <a:endParaRPr lang="en-US" sz="2000" b="1">
              <a:solidFill>
                <a:schemeClr val="accent2">
                  <a:lumMod val="50000"/>
                </a:schemeClr>
              </a:solidFill>
            </a:endParaRPr>
          </a:p>
          <a:p>
            <a:pPr algn="ctr"/>
            <a:endParaRPr lang="en-US" sz="2000" b="1">
              <a:solidFill>
                <a:schemeClr val="accent2">
                  <a:lumMod val="50000"/>
                </a:schemeClr>
              </a:solidFill>
            </a:endParaRPr>
          </a:p>
          <a:p>
            <a:pPr algn="ctr"/>
            <a:endParaRPr lang="en-US" sz="2000" b="1">
              <a:solidFill>
                <a:schemeClr val="accent2">
                  <a:lumMod val="50000"/>
                </a:schemeClr>
              </a:solidFill>
            </a:endParaRPr>
          </a:p>
          <a:p>
            <a:pPr algn="ctr"/>
            <a:endParaRPr lang="en-US" sz="2000" b="1">
              <a:solidFill>
                <a:schemeClr val="accent2">
                  <a:lumMod val="50000"/>
                </a:schemeClr>
              </a:solidFill>
            </a:endParaRPr>
          </a:p>
        </p:txBody>
      </p:sp>
      <p:pic>
        <p:nvPicPr>
          <p:cNvPr id="6" name="Picture 5" descr="A colorful star shaped sign with text saying &quot;Woo Hoo&quot;">
            <a:extLst>
              <a:ext uri="{FF2B5EF4-FFF2-40B4-BE49-F238E27FC236}">
                <a16:creationId xmlns:a16="http://schemas.microsoft.com/office/drawing/2014/main" id="{69CE4008-0918-09BB-67E5-9CDAA57C78B3}"/>
              </a:ext>
            </a:extLst>
          </p:cNvPr>
          <p:cNvPicPr>
            <a:picLocks noChangeAspect="1"/>
          </p:cNvPicPr>
          <p:nvPr/>
        </p:nvPicPr>
        <p:blipFill>
          <a:blip r:embed="rId2">
            <a:clrChange>
              <a:clrFrom>
                <a:srgbClr val="CACACA"/>
              </a:clrFrom>
              <a:clrTo>
                <a:srgbClr val="CACACA">
                  <a:alpha val="0"/>
                </a:srgbClr>
              </a:clrTo>
            </a:clrChange>
          </a:blip>
          <a:stretch>
            <a:fillRect/>
          </a:stretch>
        </p:blipFill>
        <p:spPr>
          <a:xfrm>
            <a:off x="4392755" y="1695674"/>
            <a:ext cx="1345129" cy="1350383"/>
          </a:xfrm>
          <a:prstGeom prst="rect">
            <a:avLst/>
          </a:prstGeom>
        </p:spPr>
      </p:pic>
    </p:spTree>
    <p:extLst>
      <p:ext uri="{BB962C8B-B14F-4D97-AF65-F5344CB8AC3E}">
        <p14:creationId xmlns:p14="http://schemas.microsoft.com/office/powerpoint/2010/main" val="9775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CF52F-17BC-EE61-DA12-016084D334E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B91DF47-4FF5-9D1B-39BE-B2946546B165}"/>
              </a:ext>
              <a:ext uri="{C183D7F6-B498-43B3-948B-1728B52AA6E4}">
                <adec:decorative xmlns:adec="http://schemas.microsoft.com/office/drawing/2017/decorative" val="1"/>
              </a:ext>
            </a:extLst>
          </p:cNvPr>
          <p:cNvSpPr/>
          <p:nvPr/>
        </p:nvSpPr>
        <p:spPr>
          <a:xfrm>
            <a:off x="1" y="1"/>
            <a:ext cx="9143999" cy="766751"/>
          </a:xfrm>
          <a:prstGeom prst="rect">
            <a:avLst/>
          </a:prstGeom>
          <a:solidFill>
            <a:srgbClr val="13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lumMod val="60000"/>
                  <a:lumOff val="40000"/>
                </a:schemeClr>
              </a:solidFill>
            </a:endParaRPr>
          </a:p>
        </p:txBody>
      </p:sp>
      <p:sp>
        <p:nvSpPr>
          <p:cNvPr id="13" name="Title 3">
            <a:extLst>
              <a:ext uri="{FF2B5EF4-FFF2-40B4-BE49-F238E27FC236}">
                <a16:creationId xmlns:a16="http://schemas.microsoft.com/office/drawing/2014/main" id="{BE7C7325-13F8-FE0F-14CE-B73777535CE6}"/>
              </a:ext>
            </a:extLst>
          </p:cNvPr>
          <p:cNvSpPr txBox="1">
            <a:spLocks noGrp="1"/>
          </p:cNvSpPr>
          <p:nvPr>
            <p:ph type="title" idx="4294967295"/>
          </p:nvPr>
        </p:nvSpPr>
        <p:spPr>
          <a:xfrm>
            <a:off x="187037" y="0"/>
            <a:ext cx="7743136" cy="766751"/>
          </a:xfrm>
          <a:prstGeom prst="rect">
            <a:avLst/>
          </a:prstGeom>
          <a:noFill/>
          <a:ln>
            <a:noFill/>
            <a:prstDash/>
          </a:ln>
          <a:effectLst/>
        </p:spPr>
        <p:txBody>
          <a:bodyPr rot="0" spcFirstLastPara="0" vertOverflow="overflow" horzOverflow="overflow" vert="horz" wrap="square" lIns="0" tIns="34290" rIns="91440" bIns="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40000"/>
              </a:lnSpc>
              <a:spcBef>
                <a:spcPts val="450"/>
              </a:spcBef>
              <a:spcAft>
                <a:spcPts val="450"/>
              </a:spcAft>
              <a:buClr>
                <a:srgbClr val="000000"/>
              </a:buClr>
              <a:buSzTx/>
              <a:buFont typeface="Arial"/>
              <a:buNone/>
              <a:tabLst/>
              <a:defRPr/>
            </a:pPr>
            <a:r>
              <a:rPr kumimoji="0" lang="en-US" sz="2100" b="1" i="0"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rPr>
              <a:t>FAQ: How are fellowships different from assistantships?</a:t>
            </a:r>
            <a:endParaRPr kumimoji="0" lang="en-US" sz="1800" b="1" i="1"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endParaRPr>
          </a:p>
        </p:txBody>
      </p:sp>
      <p:sp>
        <p:nvSpPr>
          <p:cNvPr id="3" name="TextBox 2">
            <a:extLst>
              <a:ext uri="{FF2B5EF4-FFF2-40B4-BE49-F238E27FC236}">
                <a16:creationId xmlns:a16="http://schemas.microsoft.com/office/drawing/2014/main" id="{DE19975C-C94A-80B9-5B13-9D6FC3ADAEBE}"/>
              </a:ext>
            </a:extLst>
          </p:cNvPr>
          <p:cNvSpPr txBox="1"/>
          <p:nvPr/>
        </p:nvSpPr>
        <p:spPr>
          <a:xfrm>
            <a:off x="187037" y="792367"/>
            <a:ext cx="8441761" cy="3416320"/>
          </a:xfrm>
          <a:prstGeom prst="rect">
            <a:avLst/>
          </a:prstGeom>
          <a:noFill/>
        </p:spPr>
        <p:txBody>
          <a:bodyPr wrap="square" rtlCol="0">
            <a:spAutoFit/>
          </a:bodyPr>
          <a:lstStyle/>
          <a:p>
            <a:r>
              <a:rPr lang="en-US" sz="1200" i="1"/>
              <a:t>Answer: Legally, "scholarships" and "fellowships" are disinterested grants with no substantial quid pro quo from the recipients. In other words, </a:t>
            </a:r>
            <a:r>
              <a:rPr lang="en-US" sz="1200" b="1" i="1">
                <a:solidFill>
                  <a:srgbClr val="FF0000"/>
                </a:solidFill>
              </a:rPr>
              <a:t>No Services are Provided in return for payment.</a:t>
            </a:r>
          </a:p>
          <a:p>
            <a:endParaRPr lang="en-US" sz="1200" b="1" i="1">
              <a:solidFill>
                <a:srgbClr val="FF0000"/>
              </a:solidFill>
            </a:endParaRPr>
          </a:p>
          <a:p>
            <a:r>
              <a:rPr lang="en-US" sz="1200" i="1"/>
              <a:t>The IRS requires the University to determine whether monetary awards are compensatory (taxable) or non-compensatory (not taxable). Examples of compensatory services include, but are not limited to, payments for teaching, research, or other services in the nature of part-time employment where the service is required as a condition to receiving the payment. If a monetary award is compensatory, then these payments are </a:t>
            </a:r>
            <a:r>
              <a:rPr lang="en-US" sz="1200" b="1" i="1"/>
              <a:t>wages</a:t>
            </a:r>
            <a:r>
              <a:rPr lang="en-US" sz="1200" i="1"/>
              <a:t> and should be processed by </a:t>
            </a:r>
            <a:r>
              <a:rPr lang="en-US" sz="1200" b="1" i="1"/>
              <a:t>University Payroll</a:t>
            </a:r>
            <a:r>
              <a:rPr lang="en-US" sz="1200" i="1"/>
              <a:t>.</a:t>
            </a:r>
          </a:p>
          <a:p>
            <a:endParaRPr lang="en-US" sz="1200" i="1"/>
          </a:p>
          <a:p>
            <a:r>
              <a:rPr lang="en-US" sz="1200" i="1"/>
              <a:t>Issuing a bona fide </a:t>
            </a:r>
            <a:r>
              <a:rPr lang="en-US" sz="1200" b="1" i="1" u="sng"/>
              <a:t>fellowship</a:t>
            </a:r>
            <a:r>
              <a:rPr lang="en-US" sz="1200" i="1"/>
              <a:t> requires DHs, Deans, etc. to certify “</a:t>
            </a:r>
            <a:r>
              <a:rPr lang="en-US" sz="1200" b="1" i="1">
                <a:solidFill>
                  <a:srgbClr val="FF0000"/>
                </a:solidFill>
              </a:rPr>
              <a:t>No Services are Provided</a:t>
            </a:r>
            <a:r>
              <a:rPr lang="en-US" sz="1200" i="1"/>
              <a:t>” and agree to this:</a:t>
            </a:r>
          </a:p>
          <a:p>
            <a:pPr algn="ctr"/>
            <a:endParaRPr lang="en-US" sz="1200" i="1"/>
          </a:p>
          <a:p>
            <a:pPr algn="ctr"/>
            <a:r>
              <a:rPr lang="en-US" sz="1200" i="1"/>
              <a:t>By checking this box I acknowledge that this fellowship has been reviewed by all appropriate researchers and the cognizant Dean or Department Head and they have determined that this fellowship is non-compensatory in nature. Supporting documentation will be retained in the department office and available for audit inspection. I understand that incorrectly classifying a fellowship as non-compensatory can result in fines and penalties to the University.</a:t>
            </a:r>
          </a:p>
          <a:p>
            <a:pPr algn="ctr"/>
            <a:endParaRPr lang="en-US" sz="1200" i="1"/>
          </a:p>
          <a:p>
            <a:pPr marL="171450" indent="-171450">
              <a:buFont typeface="Wingdings" pitchFamily="2" charset="2"/>
              <a:buChar char="ü"/>
            </a:pPr>
            <a:r>
              <a:rPr lang="en-US" sz="1200" i="1"/>
              <a:t>Fellowships cannot require work. </a:t>
            </a:r>
          </a:p>
          <a:p>
            <a:pPr marL="171450" indent="-171450">
              <a:buFont typeface="Wingdings" pitchFamily="2" charset="2"/>
              <a:buChar char="ü"/>
            </a:pPr>
            <a:r>
              <a:rPr lang="en-US" sz="1200" i="1"/>
              <a:t>Fellowships can recognize prior achievement.</a:t>
            </a:r>
          </a:p>
          <a:p>
            <a:pPr marL="171450" indent="-171450">
              <a:buFont typeface="Wingdings" pitchFamily="2" charset="2"/>
              <a:buChar char="ü"/>
            </a:pPr>
            <a:r>
              <a:rPr lang="en-US" sz="1200" i="1"/>
              <a:t>Fellowships can be conditioned on academic status or “making satisfactory progress”.</a:t>
            </a:r>
          </a:p>
        </p:txBody>
      </p:sp>
    </p:spTree>
    <p:extLst>
      <p:ext uri="{BB962C8B-B14F-4D97-AF65-F5344CB8AC3E}">
        <p14:creationId xmlns:p14="http://schemas.microsoft.com/office/powerpoint/2010/main" val="359716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DFB5-307E-B909-F69E-499B177D899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00153A3-5876-9705-89C8-4F72B03E6F18}"/>
              </a:ext>
              <a:ext uri="{C183D7F6-B498-43B3-948B-1728B52AA6E4}">
                <adec:decorative xmlns:adec="http://schemas.microsoft.com/office/drawing/2017/decorative" val="1"/>
              </a:ext>
            </a:extLst>
          </p:cNvPr>
          <p:cNvSpPr/>
          <p:nvPr/>
        </p:nvSpPr>
        <p:spPr>
          <a:xfrm>
            <a:off x="1" y="1"/>
            <a:ext cx="9143999" cy="766751"/>
          </a:xfrm>
          <a:prstGeom prst="rect">
            <a:avLst/>
          </a:prstGeom>
          <a:solidFill>
            <a:srgbClr val="13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lumMod val="60000"/>
                  <a:lumOff val="40000"/>
                </a:schemeClr>
              </a:solidFill>
            </a:endParaRPr>
          </a:p>
        </p:txBody>
      </p:sp>
      <p:sp>
        <p:nvSpPr>
          <p:cNvPr id="2" name="Title 1">
            <a:extLst>
              <a:ext uri="{FF2B5EF4-FFF2-40B4-BE49-F238E27FC236}">
                <a16:creationId xmlns:a16="http://schemas.microsoft.com/office/drawing/2014/main" id="{68AA2137-9ACB-FFDF-ABD6-E0FF8E3105EA}"/>
              </a:ext>
            </a:extLst>
          </p:cNvPr>
          <p:cNvSpPr>
            <a:spLocks noGrp="1"/>
          </p:cNvSpPr>
          <p:nvPr>
            <p:ph type="title" idx="4294967295"/>
          </p:nvPr>
        </p:nvSpPr>
        <p:spPr>
          <a:xfrm>
            <a:off x="136911" y="131556"/>
            <a:ext cx="9143999" cy="763520"/>
          </a:xfrm>
        </p:spPr>
        <p:txBody>
          <a:bodyPr>
            <a:noAutofit/>
          </a:bodyPr>
          <a:lstStyle/>
          <a:p>
            <a:r>
              <a:rPr lang="en-US" sz="2400" b="1" spc="113">
                <a:solidFill>
                  <a:schemeClr val="bg1"/>
                </a:solidFill>
                <a:ea typeface="Gotham Narrow Book" charset="0"/>
                <a:cs typeface="Gotham Narrow Book" charset="0"/>
              </a:rPr>
              <a:t>Case 3: Fellowship while completing PhD requirements</a:t>
            </a:r>
            <a:br>
              <a:rPr lang="en-US" sz="1800" b="1" i="1" spc="113">
                <a:solidFill>
                  <a:schemeClr val="bg1"/>
                </a:solidFill>
                <a:ea typeface="Gotham Narrow Book" charset="0"/>
                <a:cs typeface="Gotham Narrow Book" charset="0"/>
              </a:rPr>
            </a:br>
            <a:endParaRPr lang="en-US" sz="2400"/>
          </a:p>
        </p:txBody>
      </p:sp>
      <p:sp>
        <p:nvSpPr>
          <p:cNvPr id="3" name="Rectangle 2">
            <a:extLst>
              <a:ext uri="{FF2B5EF4-FFF2-40B4-BE49-F238E27FC236}">
                <a16:creationId xmlns:a16="http://schemas.microsoft.com/office/drawing/2014/main" id="{0674B0FD-BC80-4FD3-56C7-8A4BED7E13E5}"/>
              </a:ext>
            </a:extLst>
          </p:cNvPr>
          <p:cNvSpPr/>
          <p:nvPr/>
        </p:nvSpPr>
        <p:spPr>
          <a:xfrm>
            <a:off x="1321725" y="1786920"/>
            <a:ext cx="3160896" cy="1569660"/>
          </a:xfrm>
          <a:prstGeom prst="rect">
            <a:avLst/>
          </a:prstGeom>
          <a:noFill/>
        </p:spPr>
        <p:txBody>
          <a:bodyPr wrap="square" lIns="91440" tIns="45720" rIns="91440" bIns="45720">
            <a:spAutoFit/>
          </a:bodyPr>
          <a:lstStyle/>
          <a:p>
            <a:pPr algn="ctr"/>
            <a:r>
              <a:rPr lang="en-US" sz="96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4" name="Picture 3" descr="A colorful star shaped sign&#10;with text saying &quot;Woo Hoo&quot;">
            <a:extLst>
              <a:ext uri="{FF2B5EF4-FFF2-40B4-BE49-F238E27FC236}">
                <a16:creationId xmlns:a16="http://schemas.microsoft.com/office/drawing/2014/main" id="{448F0443-4047-654F-B1F8-70412976F4C4}"/>
              </a:ext>
            </a:extLst>
          </p:cNvPr>
          <p:cNvPicPr>
            <a:picLocks noChangeAspect="1"/>
          </p:cNvPicPr>
          <p:nvPr/>
        </p:nvPicPr>
        <p:blipFill>
          <a:blip r:embed="rId2">
            <a:clrChange>
              <a:clrFrom>
                <a:srgbClr val="CACACA"/>
              </a:clrFrom>
              <a:clrTo>
                <a:srgbClr val="CACACA">
                  <a:alpha val="0"/>
                </a:srgbClr>
              </a:clrTo>
            </a:clrChange>
          </a:blip>
          <a:stretch>
            <a:fillRect/>
          </a:stretch>
        </p:blipFill>
        <p:spPr>
          <a:xfrm>
            <a:off x="3586421" y="1896558"/>
            <a:ext cx="1345129" cy="1350383"/>
          </a:xfrm>
          <a:prstGeom prst="rect">
            <a:avLst/>
          </a:prstGeom>
        </p:spPr>
      </p:pic>
      <p:sp>
        <p:nvSpPr>
          <p:cNvPr id="9" name="Oval 8">
            <a:extLst>
              <a:ext uri="{FF2B5EF4-FFF2-40B4-BE49-F238E27FC236}">
                <a16:creationId xmlns:a16="http://schemas.microsoft.com/office/drawing/2014/main" id="{0220E158-8539-51CD-8091-349929438AC0}"/>
              </a:ext>
            </a:extLst>
          </p:cNvPr>
          <p:cNvSpPr>
            <a:spLocks noChangeAspect="1"/>
          </p:cNvSpPr>
          <p:nvPr/>
        </p:nvSpPr>
        <p:spPr>
          <a:xfrm>
            <a:off x="5126236" y="1231182"/>
            <a:ext cx="2810768" cy="2743200"/>
          </a:xfrm>
          <a:prstGeom prst="ellipse">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2">
                    <a:lumMod val="50000"/>
                  </a:schemeClr>
                </a:solidFill>
              </a:rPr>
              <a:t>PhD</a:t>
            </a:r>
          </a:p>
          <a:p>
            <a:pPr algn="ctr"/>
            <a:endParaRPr lang="en-US" sz="2000" b="1">
              <a:solidFill>
                <a:schemeClr val="accent2">
                  <a:lumMod val="50000"/>
                </a:schemeClr>
              </a:solidFill>
            </a:endParaRPr>
          </a:p>
          <a:p>
            <a:pPr algn="ctr"/>
            <a:r>
              <a:rPr lang="en-US" sz="2000" b="1">
                <a:solidFill>
                  <a:schemeClr val="accent2">
                    <a:lumMod val="50000"/>
                  </a:schemeClr>
                </a:solidFill>
              </a:rPr>
              <a:t>Requirements</a:t>
            </a:r>
          </a:p>
        </p:txBody>
      </p:sp>
    </p:spTree>
    <p:extLst>
      <p:ext uri="{BB962C8B-B14F-4D97-AF65-F5344CB8AC3E}">
        <p14:creationId xmlns:p14="http://schemas.microsoft.com/office/powerpoint/2010/main" val="10898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75A9C3-06AB-6143-9D72-150C73ACF3A3}"/>
              </a:ext>
              <a:ext uri="{C183D7F6-B498-43B3-948B-1728B52AA6E4}">
                <adec:decorative xmlns:adec="http://schemas.microsoft.com/office/drawing/2017/decorative" val="1"/>
              </a:ext>
            </a:extLst>
          </p:cNvPr>
          <p:cNvSpPr/>
          <p:nvPr/>
        </p:nvSpPr>
        <p:spPr>
          <a:xfrm>
            <a:off x="1" y="1"/>
            <a:ext cx="9143999" cy="766751"/>
          </a:xfrm>
          <a:prstGeom prst="rect">
            <a:avLst/>
          </a:prstGeom>
          <a:solidFill>
            <a:srgbClr val="13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lumMod val="60000"/>
                  <a:lumOff val="40000"/>
                </a:schemeClr>
              </a:solidFill>
            </a:endParaRPr>
          </a:p>
        </p:txBody>
      </p:sp>
      <p:sp>
        <p:nvSpPr>
          <p:cNvPr id="13" name="Title 3">
            <a:extLst>
              <a:ext uri="{FF2B5EF4-FFF2-40B4-BE49-F238E27FC236}">
                <a16:creationId xmlns:a16="http://schemas.microsoft.com/office/drawing/2014/main" id="{853B60DD-FDB2-3D4C-8755-0DEA9260CBBB}"/>
              </a:ext>
            </a:extLst>
          </p:cNvPr>
          <p:cNvSpPr txBox="1">
            <a:spLocks noGrp="1"/>
          </p:cNvSpPr>
          <p:nvPr>
            <p:ph type="title" idx="4294967295"/>
          </p:nvPr>
        </p:nvSpPr>
        <p:spPr>
          <a:xfrm>
            <a:off x="485774" y="145250"/>
            <a:ext cx="6397626" cy="476250"/>
          </a:xfrm>
          <a:prstGeom prst="rect">
            <a:avLst/>
          </a:prstGeom>
          <a:noFill/>
          <a:ln>
            <a:noFill/>
            <a:prstDash/>
          </a:ln>
          <a:effectLst/>
        </p:spPr>
        <p:txBody>
          <a:bodyPr rot="0" spcFirstLastPara="0" vertOverflow="overflow" horzOverflow="overflow" vert="horz" wrap="square" lIns="0" tIns="34290" rIns="9144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2100" b="1" i="0"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rPr>
              <a:t>An Ideal PhD Timeline</a:t>
            </a:r>
            <a:endParaRPr kumimoji="0" lang="en-US" sz="1800" b="1" i="1" u="none" strike="noStrike" kern="1200" cap="none" spc="113" normalizeH="0" baseline="0" noProof="0">
              <a:ln>
                <a:noFill/>
              </a:ln>
              <a:solidFill>
                <a:schemeClr val="bg1"/>
              </a:solidFill>
              <a:effectLst/>
              <a:uLnTx/>
              <a:uFillTx/>
              <a:latin typeface="+mn-lt"/>
              <a:ea typeface="Gotham Narrow Book" charset="0"/>
              <a:cs typeface="Gotham Narrow Book" charset="0"/>
              <a:sym typeface="Arial"/>
            </a:endParaRPr>
          </a:p>
        </p:txBody>
      </p:sp>
      <p:sp>
        <p:nvSpPr>
          <p:cNvPr id="40" name="Rectangle 39">
            <a:extLst>
              <a:ext uri="{FF2B5EF4-FFF2-40B4-BE49-F238E27FC236}">
                <a16:creationId xmlns:a16="http://schemas.microsoft.com/office/drawing/2014/main" id="{3B2D154C-0692-4945-AC37-A708EE5CC447}"/>
              </a:ext>
              <a:ext uri="{C183D7F6-B498-43B3-948B-1728B52AA6E4}">
                <adec:decorative xmlns:adec="http://schemas.microsoft.com/office/drawing/2017/decorative" val="1"/>
              </a:ext>
            </a:extLst>
          </p:cNvPr>
          <p:cNvSpPr/>
          <p:nvPr/>
        </p:nvSpPr>
        <p:spPr>
          <a:xfrm>
            <a:off x="796247" y="2047805"/>
            <a:ext cx="7279951" cy="111369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 name="TextBox 3">
            <a:extLst>
              <a:ext uri="{FF2B5EF4-FFF2-40B4-BE49-F238E27FC236}">
                <a16:creationId xmlns:a16="http://schemas.microsoft.com/office/drawing/2014/main" id="{0D3DB1A9-AB83-E24A-B0D6-6E39B9EF2C87}"/>
              </a:ext>
            </a:extLst>
          </p:cNvPr>
          <p:cNvSpPr txBox="1"/>
          <p:nvPr/>
        </p:nvSpPr>
        <p:spPr>
          <a:xfrm>
            <a:off x="796247" y="971550"/>
            <a:ext cx="720392" cy="253916"/>
          </a:xfrm>
          <a:prstGeom prst="rect">
            <a:avLst/>
          </a:prstGeom>
          <a:solidFill>
            <a:schemeClr val="accent6">
              <a:lumMod val="20000"/>
              <a:lumOff val="80000"/>
            </a:schemeClr>
          </a:solidFill>
        </p:spPr>
        <p:txBody>
          <a:bodyPr wrap="square" rtlCol="0">
            <a:spAutoFit/>
          </a:bodyPr>
          <a:lstStyle/>
          <a:p>
            <a:r>
              <a:rPr lang="en-US" sz="1050"/>
              <a:t>Level I </a:t>
            </a:r>
          </a:p>
        </p:txBody>
      </p:sp>
      <p:sp>
        <p:nvSpPr>
          <p:cNvPr id="86" name="TextBox 85">
            <a:extLst>
              <a:ext uri="{FF2B5EF4-FFF2-40B4-BE49-F238E27FC236}">
                <a16:creationId xmlns:a16="http://schemas.microsoft.com/office/drawing/2014/main" id="{63E5034F-A3F5-554A-A96A-F5EEAB5355A2}"/>
              </a:ext>
            </a:extLst>
          </p:cNvPr>
          <p:cNvSpPr txBox="1"/>
          <p:nvPr/>
        </p:nvSpPr>
        <p:spPr>
          <a:xfrm>
            <a:off x="1542980" y="971550"/>
            <a:ext cx="2771866" cy="253916"/>
          </a:xfrm>
          <a:prstGeom prst="rect">
            <a:avLst/>
          </a:prstGeom>
          <a:solidFill>
            <a:schemeClr val="accent6">
              <a:lumMod val="60000"/>
              <a:lumOff val="40000"/>
            </a:schemeClr>
          </a:solidFill>
        </p:spPr>
        <p:txBody>
          <a:bodyPr wrap="square" rtlCol="0">
            <a:spAutoFit/>
          </a:bodyPr>
          <a:lstStyle/>
          <a:p>
            <a:r>
              <a:rPr lang="en-US" sz="1050"/>
              <a:t>Level II</a:t>
            </a:r>
          </a:p>
        </p:txBody>
      </p:sp>
      <p:sp>
        <p:nvSpPr>
          <p:cNvPr id="87" name="TextBox 86">
            <a:extLst>
              <a:ext uri="{FF2B5EF4-FFF2-40B4-BE49-F238E27FC236}">
                <a16:creationId xmlns:a16="http://schemas.microsoft.com/office/drawing/2014/main" id="{BF6922B0-CF22-3D4B-A766-750CB4962BE5}"/>
              </a:ext>
            </a:extLst>
          </p:cNvPr>
          <p:cNvSpPr txBox="1"/>
          <p:nvPr/>
        </p:nvSpPr>
        <p:spPr>
          <a:xfrm>
            <a:off x="4375513" y="971550"/>
            <a:ext cx="3696893" cy="253916"/>
          </a:xfrm>
          <a:prstGeom prst="rect">
            <a:avLst/>
          </a:prstGeom>
          <a:solidFill>
            <a:schemeClr val="accent6">
              <a:lumMod val="75000"/>
            </a:schemeClr>
          </a:solidFill>
        </p:spPr>
        <p:txBody>
          <a:bodyPr wrap="square" rtlCol="0">
            <a:spAutoFit/>
          </a:bodyPr>
          <a:lstStyle/>
          <a:p>
            <a:r>
              <a:rPr lang="en-US" sz="1050"/>
              <a:t>Level III</a:t>
            </a:r>
          </a:p>
        </p:txBody>
      </p:sp>
      <p:sp>
        <p:nvSpPr>
          <p:cNvPr id="56" name="Rectangle 55">
            <a:extLst>
              <a:ext uri="{FF2B5EF4-FFF2-40B4-BE49-F238E27FC236}">
                <a16:creationId xmlns:a16="http://schemas.microsoft.com/office/drawing/2014/main" id="{18A95A2C-A4A6-364F-A885-3D170461567F}"/>
              </a:ext>
            </a:extLst>
          </p:cNvPr>
          <p:cNvSpPr/>
          <p:nvPr/>
        </p:nvSpPr>
        <p:spPr>
          <a:xfrm>
            <a:off x="796247" y="1667420"/>
            <a:ext cx="2031708" cy="2769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Develop Plan of Study</a:t>
            </a:r>
          </a:p>
        </p:txBody>
      </p:sp>
      <p:sp>
        <p:nvSpPr>
          <p:cNvPr id="50" name="Rectangle 49">
            <a:extLst>
              <a:ext uri="{FF2B5EF4-FFF2-40B4-BE49-F238E27FC236}">
                <a16:creationId xmlns:a16="http://schemas.microsoft.com/office/drawing/2014/main" id="{425435FD-315F-464B-ADEE-B9091D266942}"/>
              </a:ext>
            </a:extLst>
          </p:cNvPr>
          <p:cNvSpPr/>
          <p:nvPr/>
        </p:nvSpPr>
        <p:spPr>
          <a:xfrm>
            <a:off x="2882099" y="1670442"/>
            <a:ext cx="1433246" cy="2709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General exam</a:t>
            </a:r>
          </a:p>
        </p:txBody>
      </p:sp>
      <p:sp>
        <p:nvSpPr>
          <p:cNvPr id="85" name="Rectangle 84">
            <a:extLst>
              <a:ext uri="{FF2B5EF4-FFF2-40B4-BE49-F238E27FC236}">
                <a16:creationId xmlns:a16="http://schemas.microsoft.com/office/drawing/2014/main" id="{402F0D25-E15A-664A-A0C8-10672B5949FD}"/>
              </a:ext>
            </a:extLst>
          </p:cNvPr>
          <p:cNvSpPr/>
          <p:nvPr/>
        </p:nvSpPr>
        <p:spPr>
          <a:xfrm>
            <a:off x="6639160" y="1670442"/>
            <a:ext cx="1433246" cy="2709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Final Approval</a:t>
            </a:r>
          </a:p>
        </p:txBody>
      </p:sp>
      <p:grpSp>
        <p:nvGrpSpPr>
          <p:cNvPr id="2" name="Group 1" descr="A timeline breaking down the 5 year PhD track">
            <a:extLst>
              <a:ext uri="{FF2B5EF4-FFF2-40B4-BE49-F238E27FC236}">
                <a16:creationId xmlns:a16="http://schemas.microsoft.com/office/drawing/2014/main" id="{2CE98F96-6915-EC40-9A39-84A2F6589070}"/>
              </a:ext>
            </a:extLst>
          </p:cNvPr>
          <p:cNvGrpSpPr/>
          <p:nvPr/>
        </p:nvGrpSpPr>
        <p:grpSpPr>
          <a:xfrm>
            <a:off x="796247" y="2687818"/>
            <a:ext cx="7551506" cy="416414"/>
            <a:chOff x="1061663" y="3583757"/>
            <a:chExt cx="10068674" cy="555219"/>
          </a:xfrm>
        </p:grpSpPr>
        <p:grpSp>
          <p:nvGrpSpPr>
            <p:cNvPr id="41" name="Group 40">
              <a:extLst>
                <a:ext uri="{FF2B5EF4-FFF2-40B4-BE49-F238E27FC236}">
                  <a16:creationId xmlns:a16="http://schemas.microsoft.com/office/drawing/2014/main" id="{AF46329F-D51A-7D41-A04D-286198D2B161}"/>
                </a:ext>
              </a:extLst>
            </p:cNvPr>
            <p:cNvGrpSpPr/>
            <p:nvPr/>
          </p:nvGrpSpPr>
          <p:grpSpPr>
            <a:xfrm>
              <a:off x="1061663" y="3614994"/>
              <a:ext cx="10068674" cy="523982"/>
              <a:chOff x="1756881" y="3595955"/>
              <a:chExt cx="10068674" cy="523982"/>
            </a:xfrm>
          </p:grpSpPr>
          <p:cxnSp>
            <p:nvCxnSpPr>
              <p:cNvPr id="42" name="Straight Connector 41">
                <a:extLst>
                  <a:ext uri="{FF2B5EF4-FFF2-40B4-BE49-F238E27FC236}">
                    <a16:creationId xmlns:a16="http://schemas.microsoft.com/office/drawing/2014/main" id="{C8E42F3E-0706-D342-BD79-C8C005FCCDD3}"/>
                  </a:ext>
                </a:extLst>
              </p:cNvPr>
              <p:cNvCxnSpPr>
                <a:cxnSpLocks/>
              </p:cNvCxnSpPr>
              <p:nvPr/>
            </p:nvCxnSpPr>
            <p:spPr>
              <a:xfrm>
                <a:off x="1756881" y="3852809"/>
                <a:ext cx="10068674" cy="0"/>
              </a:xfrm>
              <a:prstGeom prst="line">
                <a:avLst/>
              </a:prstGeom>
              <a:ln w="28575" cap="flat" cmpd="sng" algn="ctr">
                <a:solidFill>
                  <a:schemeClr val="accent1"/>
                </a:solidFill>
                <a:prstDash val="solid"/>
                <a:round/>
                <a:headEnd type="oval" w="med" len="med"/>
                <a:tailEnd type="oval"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4F8A3AC9-9155-BA4E-8A9D-89D14FBEB084}"/>
                  </a:ext>
                </a:extLst>
              </p:cNvPr>
              <p:cNvCxnSpPr/>
              <p:nvPr/>
            </p:nvCxnSpPr>
            <p:spPr>
              <a:xfrm>
                <a:off x="3585681" y="3606229"/>
                <a:ext cx="0" cy="513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6EFC0A2-8C7C-154C-BE95-A0AEE477EBB9}"/>
                  </a:ext>
                </a:extLst>
              </p:cNvPr>
              <p:cNvCxnSpPr/>
              <p:nvPr/>
            </p:nvCxnSpPr>
            <p:spPr>
              <a:xfrm>
                <a:off x="9082355" y="3595955"/>
                <a:ext cx="0" cy="513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9DE71D4-61E6-2F41-BD3A-99EC229BC50E}"/>
                  </a:ext>
                </a:extLst>
              </p:cNvPr>
              <p:cNvCxnSpPr/>
              <p:nvPr/>
            </p:nvCxnSpPr>
            <p:spPr>
              <a:xfrm>
                <a:off x="5424755" y="3595955"/>
                <a:ext cx="0" cy="513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8982659-120C-9F43-B0D5-AB72057A5A12}"/>
                  </a:ext>
                </a:extLst>
              </p:cNvPr>
              <p:cNvCxnSpPr/>
              <p:nvPr/>
            </p:nvCxnSpPr>
            <p:spPr>
              <a:xfrm>
                <a:off x="7243281" y="3595955"/>
                <a:ext cx="0" cy="513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73CEBB4-5F5D-F845-91BE-6ED29C4C4340}"/>
                  </a:ext>
                </a:extLst>
              </p:cNvPr>
              <p:cNvCxnSpPr/>
              <p:nvPr/>
            </p:nvCxnSpPr>
            <p:spPr>
              <a:xfrm>
                <a:off x="10911155" y="3606229"/>
                <a:ext cx="0" cy="513708"/>
              </a:xfrm>
              <a:prstGeom prst="line">
                <a:avLst/>
              </a:prstGeom>
            </p:spPr>
            <p:style>
              <a:lnRef idx="2">
                <a:schemeClr val="accent1"/>
              </a:lnRef>
              <a:fillRef idx="0">
                <a:schemeClr val="accent1"/>
              </a:fillRef>
              <a:effectRef idx="1">
                <a:schemeClr val="accent1"/>
              </a:effectRef>
              <a:fontRef idx="minor">
                <a:schemeClr val="tx1"/>
              </a:fontRef>
            </p:style>
          </p:cxnSp>
        </p:grpSp>
        <p:sp>
          <p:nvSpPr>
            <p:cNvPr id="51" name="TextBox 50">
              <a:extLst>
                <a:ext uri="{FF2B5EF4-FFF2-40B4-BE49-F238E27FC236}">
                  <a16:creationId xmlns:a16="http://schemas.microsoft.com/office/drawing/2014/main" id="{A50D3F3C-8DEE-BD43-AEDA-6688954177CD}"/>
                </a:ext>
              </a:extLst>
            </p:cNvPr>
            <p:cNvSpPr txBox="1"/>
            <p:nvPr/>
          </p:nvSpPr>
          <p:spPr>
            <a:xfrm>
              <a:off x="1785984" y="3583757"/>
              <a:ext cx="482887" cy="338555"/>
            </a:xfrm>
            <a:prstGeom prst="rect">
              <a:avLst/>
            </a:prstGeom>
            <a:noFill/>
          </p:spPr>
          <p:txBody>
            <a:bodyPr wrap="square" rtlCol="0">
              <a:spAutoFit/>
            </a:bodyPr>
            <a:lstStyle/>
            <a:p>
              <a:r>
                <a:rPr lang="en-US" sz="1050"/>
                <a:t>Y1</a:t>
              </a:r>
            </a:p>
          </p:txBody>
        </p:sp>
        <p:sp>
          <p:nvSpPr>
            <p:cNvPr id="52" name="TextBox 51">
              <a:extLst>
                <a:ext uri="{FF2B5EF4-FFF2-40B4-BE49-F238E27FC236}">
                  <a16:creationId xmlns:a16="http://schemas.microsoft.com/office/drawing/2014/main" id="{6AB9CB4D-F640-6A44-AB3C-3AEE664B958C}"/>
                </a:ext>
              </a:extLst>
            </p:cNvPr>
            <p:cNvSpPr txBox="1"/>
            <p:nvPr/>
          </p:nvSpPr>
          <p:spPr>
            <a:xfrm>
              <a:off x="3625057" y="3583757"/>
              <a:ext cx="482887" cy="338555"/>
            </a:xfrm>
            <a:prstGeom prst="rect">
              <a:avLst/>
            </a:prstGeom>
            <a:noFill/>
          </p:spPr>
          <p:txBody>
            <a:bodyPr wrap="square" rtlCol="0">
              <a:spAutoFit/>
            </a:bodyPr>
            <a:lstStyle/>
            <a:p>
              <a:r>
                <a:rPr lang="en-US" sz="1050"/>
                <a:t>Y2</a:t>
              </a:r>
            </a:p>
          </p:txBody>
        </p:sp>
        <p:sp>
          <p:nvSpPr>
            <p:cNvPr id="53" name="TextBox 52">
              <a:extLst>
                <a:ext uri="{FF2B5EF4-FFF2-40B4-BE49-F238E27FC236}">
                  <a16:creationId xmlns:a16="http://schemas.microsoft.com/office/drawing/2014/main" id="{3E88F3A2-80E2-C140-8CF6-ECC674092B1E}"/>
                </a:ext>
              </a:extLst>
            </p:cNvPr>
            <p:cNvSpPr txBox="1"/>
            <p:nvPr/>
          </p:nvSpPr>
          <p:spPr>
            <a:xfrm>
              <a:off x="5351131" y="3583757"/>
              <a:ext cx="482887" cy="338555"/>
            </a:xfrm>
            <a:prstGeom prst="rect">
              <a:avLst/>
            </a:prstGeom>
            <a:noFill/>
          </p:spPr>
          <p:txBody>
            <a:bodyPr wrap="square" rtlCol="0">
              <a:spAutoFit/>
            </a:bodyPr>
            <a:lstStyle/>
            <a:p>
              <a:r>
                <a:rPr lang="en-US" sz="1050"/>
                <a:t>Y3</a:t>
              </a:r>
            </a:p>
          </p:txBody>
        </p:sp>
        <p:sp>
          <p:nvSpPr>
            <p:cNvPr id="54" name="TextBox 53">
              <a:extLst>
                <a:ext uri="{FF2B5EF4-FFF2-40B4-BE49-F238E27FC236}">
                  <a16:creationId xmlns:a16="http://schemas.microsoft.com/office/drawing/2014/main" id="{2578B164-A55F-9148-A326-5995F6F23FFC}"/>
                </a:ext>
              </a:extLst>
            </p:cNvPr>
            <p:cNvSpPr txBox="1"/>
            <p:nvPr/>
          </p:nvSpPr>
          <p:spPr>
            <a:xfrm>
              <a:off x="7191064" y="3583757"/>
              <a:ext cx="482887" cy="338555"/>
            </a:xfrm>
            <a:prstGeom prst="rect">
              <a:avLst/>
            </a:prstGeom>
            <a:noFill/>
          </p:spPr>
          <p:txBody>
            <a:bodyPr wrap="square" rtlCol="0">
              <a:spAutoFit/>
            </a:bodyPr>
            <a:lstStyle/>
            <a:p>
              <a:r>
                <a:rPr lang="en-US" sz="1050"/>
                <a:t>Y4</a:t>
              </a:r>
            </a:p>
          </p:txBody>
        </p:sp>
        <p:sp>
          <p:nvSpPr>
            <p:cNvPr id="55" name="TextBox 54">
              <a:extLst>
                <a:ext uri="{FF2B5EF4-FFF2-40B4-BE49-F238E27FC236}">
                  <a16:creationId xmlns:a16="http://schemas.microsoft.com/office/drawing/2014/main" id="{396A53AC-FBC4-CD43-85D7-F9355EF8EE71}"/>
                </a:ext>
              </a:extLst>
            </p:cNvPr>
            <p:cNvSpPr txBox="1"/>
            <p:nvPr/>
          </p:nvSpPr>
          <p:spPr>
            <a:xfrm>
              <a:off x="9060094" y="3583757"/>
              <a:ext cx="482887" cy="338555"/>
            </a:xfrm>
            <a:prstGeom prst="rect">
              <a:avLst/>
            </a:prstGeom>
            <a:noFill/>
          </p:spPr>
          <p:txBody>
            <a:bodyPr wrap="square" rtlCol="0">
              <a:spAutoFit/>
            </a:bodyPr>
            <a:lstStyle/>
            <a:p>
              <a:r>
                <a:rPr lang="en-US" sz="1050"/>
                <a:t>Y5</a:t>
              </a:r>
            </a:p>
          </p:txBody>
        </p:sp>
      </p:grpSp>
      <p:sp>
        <p:nvSpPr>
          <p:cNvPr id="3" name="Rectangle 2">
            <a:extLst>
              <a:ext uri="{FF2B5EF4-FFF2-40B4-BE49-F238E27FC236}">
                <a16:creationId xmlns:a16="http://schemas.microsoft.com/office/drawing/2014/main" id="{67924ABB-E2E3-EA4E-8F1E-7AC17C500BFF}"/>
              </a:ext>
            </a:extLst>
          </p:cNvPr>
          <p:cNvSpPr/>
          <p:nvPr/>
        </p:nvSpPr>
        <p:spPr>
          <a:xfrm>
            <a:off x="796248" y="2047806"/>
            <a:ext cx="1371599" cy="568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Coursework</a:t>
            </a:r>
          </a:p>
        </p:txBody>
      </p:sp>
      <p:sp>
        <p:nvSpPr>
          <p:cNvPr id="80" name="Rectangle 79">
            <a:extLst>
              <a:ext uri="{FF2B5EF4-FFF2-40B4-BE49-F238E27FC236}">
                <a16:creationId xmlns:a16="http://schemas.microsoft.com/office/drawing/2014/main" id="{F49BA6C9-87E5-5349-8436-B16EE3BD525F}"/>
              </a:ext>
              <a:ext uri="{C183D7F6-B498-43B3-948B-1728B52AA6E4}">
                <adec:decorative xmlns:adec="http://schemas.microsoft.com/office/drawing/2017/decorative" val="1"/>
              </a:ext>
            </a:extLst>
          </p:cNvPr>
          <p:cNvSpPr/>
          <p:nvPr/>
        </p:nvSpPr>
        <p:spPr>
          <a:xfrm>
            <a:off x="2142155" y="2047806"/>
            <a:ext cx="1404998" cy="2808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1" name="Rectangle 80">
            <a:extLst>
              <a:ext uri="{FF2B5EF4-FFF2-40B4-BE49-F238E27FC236}">
                <a16:creationId xmlns:a16="http://schemas.microsoft.com/office/drawing/2014/main" id="{78D5DE80-56DD-7B4C-9227-019CC1448697}"/>
              </a:ext>
              <a:ext uri="{C183D7F6-B498-43B3-948B-1728B52AA6E4}">
                <adec:decorative xmlns:adec="http://schemas.microsoft.com/office/drawing/2017/decorative" val="1"/>
              </a:ext>
            </a:extLst>
          </p:cNvPr>
          <p:cNvSpPr/>
          <p:nvPr/>
        </p:nvSpPr>
        <p:spPr>
          <a:xfrm>
            <a:off x="3539446" y="2047806"/>
            <a:ext cx="1404998" cy="1132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2" name="Rectangle 81">
            <a:extLst>
              <a:ext uri="{FF2B5EF4-FFF2-40B4-BE49-F238E27FC236}">
                <a16:creationId xmlns:a16="http://schemas.microsoft.com/office/drawing/2014/main" id="{9B80A7C1-F1D5-AB4D-B2C0-D7D65058F7D6}"/>
              </a:ext>
              <a:ext uri="{C183D7F6-B498-43B3-948B-1728B52AA6E4}">
                <adec:decorative xmlns:adec="http://schemas.microsoft.com/office/drawing/2017/decorative" val="1"/>
              </a:ext>
            </a:extLst>
          </p:cNvPr>
          <p:cNvSpPr/>
          <p:nvPr/>
        </p:nvSpPr>
        <p:spPr>
          <a:xfrm>
            <a:off x="4932184" y="2047805"/>
            <a:ext cx="1404998" cy="794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3" name="Rectangle 82">
            <a:extLst>
              <a:ext uri="{FF2B5EF4-FFF2-40B4-BE49-F238E27FC236}">
                <a16:creationId xmlns:a16="http://schemas.microsoft.com/office/drawing/2014/main" id="{181AB649-1CF8-7C46-BD6A-9FE6838840B5}"/>
              </a:ext>
              <a:ext uri="{C183D7F6-B498-43B3-948B-1728B52AA6E4}">
                <adec:decorative xmlns:adec="http://schemas.microsoft.com/office/drawing/2017/decorative" val="1"/>
              </a:ext>
            </a:extLst>
          </p:cNvPr>
          <p:cNvSpPr/>
          <p:nvPr/>
        </p:nvSpPr>
        <p:spPr>
          <a:xfrm>
            <a:off x="6302031" y="2047806"/>
            <a:ext cx="1404998"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TextBox 65">
            <a:extLst>
              <a:ext uri="{FF2B5EF4-FFF2-40B4-BE49-F238E27FC236}">
                <a16:creationId xmlns:a16="http://schemas.microsoft.com/office/drawing/2014/main" id="{13FB671A-38FB-CB49-9E49-9FA74F0258EC}"/>
              </a:ext>
            </a:extLst>
          </p:cNvPr>
          <p:cNvSpPr txBox="1"/>
          <p:nvPr/>
        </p:nvSpPr>
        <p:spPr>
          <a:xfrm>
            <a:off x="1274409" y="3429491"/>
            <a:ext cx="1075385" cy="415498"/>
          </a:xfrm>
          <a:prstGeom prst="rect">
            <a:avLst/>
          </a:prstGeom>
          <a:solidFill>
            <a:schemeClr val="accent1">
              <a:lumMod val="20000"/>
              <a:lumOff val="80000"/>
            </a:schemeClr>
          </a:solidFill>
        </p:spPr>
        <p:txBody>
          <a:bodyPr wrap="square" rtlCol="0">
            <a:spAutoFit/>
          </a:bodyPr>
          <a:lstStyle/>
          <a:p>
            <a:pPr algn="ctr"/>
            <a:r>
              <a:rPr lang="en-US" sz="1050"/>
              <a:t>Form </a:t>
            </a:r>
          </a:p>
          <a:p>
            <a:pPr algn="ctr"/>
            <a:r>
              <a:rPr lang="en-US" sz="1050"/>
              <a:t>Committee</a:t>
            </a:r>
          </a:p>
        </p:txBody>
      </p:sp>
      <p:sp>
        <p:nvSpPr>
          <p:cNvPr id="71" name="Rectangle 70">
            <a:extLst>
              <a:ext uri="{FF2B5EF4-FFF2-40B4-BE49-F238E27FC236}">
                <a16:creationId xmlns:a16="http://schemas.microsoft.com/office/drawing/2014/main" id="{FCDECA1A-E3B3-3E4C-9DD9-9EA448EB7D0E}"/>
              </a:ext>
            </a:extLst>
          </p:cNvPr>
          <p:cNvSpPr/>
          <p:nvPr/>
        </p:nvSpPr>
        <p:spPr>
          <a:xfrm>
            <a:off x="1834573" y="3838961"/>
            <a:ext cx="844349" cy="481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Annual  Academic Review</a:t>
            </a:r>
          </a:p>
        </p:txBody>
      </p:sp>
      <p:sp>
        <p:nvSpPr>
          <p:cNvPr id="65" name="TextBox 64">
            <a:extLst>
              <a:ext uri="{FF2B5EF4-FFF2-40B4-BE49-F238E27FC236}">
                <a16:creationId xmlns:a16="http://schemas.microsoft.com/office/drawing/2014/main" id="{1BCB3EF8-65C3-0648-A27D-8C9F88395F05}"/>
              </a:ext>
            </a:extLst>
          </p:cNvPr>
          <p:cNvSpPr txBox="1"/>
          <p:nvPr/>
        </p:nvSpPr>
        <p:spPr>
          <a:xfrm>
            <a:off x="2882100" y="3429491"/>
            <a:ext cx="1268795" cy="415498"/>
          </a:xfrm>
          <a:prstGeom prst="rect">
            <a:avLst/>
          </a:prstGeom>
          <a:solidFill>
            <a:schemeClr val="accent1">
              <a:lumMod val="20000"/>
              <a:lumOff val="80000"/>
            </a:schemeClr>
          </a:solidFill>
        </p:spPr>
        <p:txBody>
          <a:bodyPr wrap="square" rtlCol="0">
            <a:spAutoFit/>
          </a:bodyPr>
          <a:lstStyle/>
          <a:p>
            <a:pPr algn="ctr"/>
            <a:r>
              <a:rPr lang="en-US" sz="1050"/>
              <a:t>Dissertation</a:t>
            </a:r>
          </a:p>
          <a:p>
            <a:pPr algn="ctr"/>
            <a:r>
              <a:rPr lang="en-US" sz="1050"/>
              <a:t>Proposal</a:t>
            </a:r>
          </a:p>
        </p:txBody>
      </p:sp>
      <p:sp>
        <p:nvSpPr>
          <p:cNvPr id="73" name="Rectangle 72">
            <a:extLst>
              <a:ext uri="{FF2B5EF4-FFF2-40B4-BE49-F238E27FC236}">
                <a16:creationId xmlns:a16="http://schemas.microsoft.com/office/drawing/2014/main" id="{76D1CE2E-EC1F-624E-BB39-243E6C4B0FFE}"/>
              </a:ext>
            </a:extLst>
          </p:cNvPr>
          <p:cNvSpPr/>
          <p:nvPr/>
        </p:nvSpPr>
        <p:spPr>
          <a:xfrm>
            <a:off x="3192865" y="3838961"/>
            <a:ext cx="781571" cy="481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Annual  Academic Review</a:t>
            </a:r>
          </a:p>
        </p:txBody>
      </p:sp>
      <p:sp>
        <p:nvSpPr>
          <p:cNvPr id="67" name="TextBox 66">
            <a:extLst>
              <a:ext uri="{FF2B5EF4-FFF2-40B4-BE49-F238E27FC236}">
                <a16:creationId xmlns:a16="http://schemas.microsoft.com/office/drawing/2014/main" id="{8F82E3C1-C78E-A043-9F54-4189D26888B2}"/>
              </a:ext>
            </a:extLst>
          </p:cNvPr>
          <p:cNvSpPr txBox="1"/>
          <p:nvPr/>
        </p:nvSpPr>
        <p:spPr>
          <a:xfrm>
            <a:off x="4381681" y="3429491"/>
            <a:ext cx="933269" cy="415498"/>
          </a:xfrm>
          <a:prstGeom prst="rect">
            <a:avLst/>
          </a:prstGeom>
          <a:noFill/>
        </p:spPr>
        <p:txBody>
          <a:bodyPr wrap="square" rtlCol="0">
            <a:spAutoFit/>
          </a:bodyPr>
          <a:lstStyle/>
          <a:p>
            <a:pPr algn="ctr"/>
            <a:r>
              <a:rPr lang="en-US" sz="1050"/>
              <a:t>Committee</a:t>
            </a:r>
          </a:p>
          <a:p>
            <a:pPr algn="ctr"/>
            <a:r>
              <a:rPr lang="en-US" sz="1050"/>
              <a:t>Meeting</a:t>
            </a:r>
          </a:p>
        </p:txBody>
      </p:sp>
      <p:sp>
        <p:nvSpPr>
          <p:cNvPr id="74" name="Rectangle 73">
            <a:extLst>
              <a:ext uri="{FF2B5EF4-FFF2-40B4-BE49-F238E27FC236}">
                <a16:creationId xmlns:a16="http://schemas.microsoft.com/office/drawing/2014/main" id="{F580A1CB-E384-0C44-B747-1F992519164C}"/>
              </a:ext>
            </a:extLst>
          </p:cNvPr>
          <p:cNvSpPr/>
          <p:nvPr/>
        </p:nvSpPr>
        <p:spPr>
          <a:xfrm>
            <a:off x="4524684" y="3838961"/>
            <a:ext cx="790265" cy="481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Annual  Academic Review</a:t>
            </a:r>
          </a:p>
        </p:txBody>
      </p:sp>
      <p:sp>
        <p:nvSpPr>
          <p:cNvPr id="78" name="TextBox 77">
            <a:extLst>
              <a:ext uri="{FF2B5EF4-FFF2-40B4-BE49-F238E27FC236}">
                <a16:creationId xmlns:a16="http://schemas.microsoft.com/office/drawing/2014/main" id="{75ECACC6-0CBC-FD43-A7C1-F6976B4FC4B5}"/>
              </a:ext>
            </a:extLst>
          </p:cNvPr>
          <p:cNvSpPr txBox="1"/>
          <p:nvPr/>
        </p:nvSpPr>
        <p:spPr>
          <a:xfrm>
            <a:off x="5558359" y="3429491"/>
            <a:ext cx="974935" cy="415498"/>
          </a:xfrm>
          <a:prstGeom prst="rect">
            <a:avLst/>
          </a:prstGeom>
          <a:noFill/>
        </p:spPr>
        <p:txBody>
          <a:bodyPr wrap="square" rtlCol="0">
            <a:spAutoFit/>
          </a:bodyPr>
          <a:lstStyle/>
          <a:p>
            <a:pPr algn="ctr"/>
            <a:r>
              <a:rPr lang="en-US" sz="1050"/>
              <a:t>Committee</a:t>
            </a:r>
          </a:p>
          <a:p>
            <a:pPr algn="ctr"/>
            <a:r>
              <a:rPr lang="en-US" sz="1050"/>
              <a:t>Meeting</a:t>
            </a:r>
          </a:p>
        </p:txBody>
      </p:sp>
      <p:sp>
        <p:nvSpPr>
          <p:cNvPr id="79" name="Rectangle 78">
            <a:extLst>
              <a:ext uri="{FF2B5EF4-FFF2-40B4-BE49-F238E27FC236}">
                <a16:creationId xmlns:a16="http://schemas.microsoft.com/office/drawing/2014/main" id="{6EE224E2-FB39-E54E-8E8F-BD0AD7841326}"/>
              </a:ext>
            </a:extLst>
          </p:cNvPr>
          <p:cNvSpPr/>
          <p:nvPr/>
        </p:nvSpPr>
        <p:spPr>
          <a:xfrm>
            <a:off x="5722194" y="3838961"/>
            <a:ext cx="790265" cy="481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Annual  Academic Review</a:t>
            </a:r>
          </a:p>
        </p:txBody>
      </p:sp>
      <p:sp>
        <p:nvSpPr>
          <p:cNvPr id="63" name="TextBox 62">
            <a:extLst>
              <a:ext uri="{FF2B5EF4-FFF2-40B4-BE49-F238E27FC236}">
                <a16:creationId xmlns:a16="http://schemas.microsoft.com/office/drawing/2014/main" id="{6AE7AB0E-DFE9-5049-BBCD-581E4A886E57}"/>
              </a:ext>
            </a:extLst>
          </p:cNvPr>
          <p:cNvSpPr txBox="1"/>
          <p:nvPr/>
        </p:nvSpPr>
        <p:spPr>
          <a:xfrm>
            <a:off x="6883401" y="3429491"/>
            <a:ext cx="714061" cy="415498"/>
          </a:xfrm>
          <a:prstGeom prst="rect">
            <a:avLst/>
          </a:prstGeom>
          <a:noFill/>
        </p:spPr>
        <p:txBody>
          <a:bodyPr wrap="square" rtlCol="0">
            <a:spAutoFit/>
          </a:bodyPr>
          <a:lstStyle/>
          <a:p>
            <a:pPr algn="ctr"/>
            <a:r>
              <a:rPr lang="en-US" sz="1050"/>
              <a:t>Final</a:t>
            </a:r>
          </a:p>
          <a:p>
            <a:pPr algn="ctr"/>
            <a:r>
              <a:rPr lang="en-US" sz="1050"/>
              <a:t>Defense</a:t>
            </a:r>
          </a:p>
        </p:txBody>
      </p:sp>
      <p:sp>
        <p:nvSpPr>
          <p:cNvPr id="76" name="Rectangle 75">
            <a:extLst>
              <a:ext uri="{FF2B5EF4-FFF2-40B4-BE49-F238E27FC236}">
                <a16:creationId xmlns:a16="http://schemas.microsoft.com/office/drawing/2014/main" id="{0E5AB5F5-5CDC-2247-A546-46212D8C1DE0}"/>
              </a:ext>
            </a:extLst>
          </p:cNvPr>
          <p:cNvSpPr/>
          <p:nvPr/>
        </p:nvSpPr>
        <p:spPr>
          <a:xfrm>
            <a:off x="6916799" y="3838961"/>
            <a:ext cx="790230" cy="481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Annual  Academic Review</a:t>
            </a:r>
          </a:p>
        </p:txBody>
      </p:sp>
    </p:spTree>
    <p:extLst>
      <p:ext uri="{BB962C8B-B14F-4D97-AF65-F5344CB8AC3E}">
        <p14:creationId xmlns:p14="http://schemas.microsoft.com/office/powerpoint/2010/main" val="7254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animBg="1"/>
      <p:bldP spid="86" grpId="0" animBg="1"/>
      <p:bldP spid="87" grpId="0" animBg="1"/>
      <p:bldP spid="56" grpId="0" animBg="1"/>
      <p:bldP spid="50" grpId="0" animBg="1"/>
      <p:bldP spid="85" grpId="0" animBg="1"/>
      <p:bldP spid="3" grpId="0" animBg="1"/>
      <p:bldP spid="80" grpId="0" animBg="1"/>
      <p:bldP spid="81" grpId="0" animBg="1"/>
      <p:bldP spid="82" grpId="0" animBg="1"/>
      <p:bldP spid="83" grpId="0" animBg="1"/>
      <p:bldP spid="66" grpId="0" animBg="1"/>
      <p:bldP spid="71" grpId="0" animBg="1"/>
      <p:bldP spid="65" grpId="0" animBg="1"/>
      <p:bldP spid="65" grpId="1" animBg="1"/>
      <p:bldP spid="73" grpId="0" animBg="1"/>
      <p:bldP spid="67" grpId="0"/>
      <p:bldP spid="74" grpId="0" animBg="1"/>
      <p:bldP spid="78" grpId="0"/>
      <p:bldP spid="79" grpId="0" animBg="1"/>
      <p:bldP spid="63" grpId="0"/>
      <p:bldP spid="76" grpId="0" animBg="1"/>
    </p:bldLst>
  </p:timing>
</p:sld>
</file>

<file path=ppt/theme/theme1.xml><?xml version="1.0" encoding="utf-8"?>
<a:theme xmlns:a="http://schemas.openxmlformats.org/drawingml/2006/main" name="white-bluebar-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B99A4EAA07E64CB65F76D5307B0D14" ma:contentTypeVersion="15" ma:contentTypeDescription="Create a new document." ma:contentTypeScope="" ma:versionID="6e3d9a0819f7747381c0fdae009f255f">
  <xsd:schema xmlns:xsd="http://www.w3.org/2001/XMLSchema" xmlns:xs="http://www.w3.org/2001/XMLSchema" xmlns:p="http://schemas.microsoft.com/office/2006/metadata/properties" xmlns:ns2="44532c39-080d-4441-b137-12d13366d212" xmlns:ns3="4ff8a8dc-d1e5-484a-b122-a448e3d20680" targetNamespace="http://schemas.microsoft.com/office/2006/metadata/properties" ma:root="true" ma:fieldsID="d7b03c25bbfd80b3fdee0998b315d8b0" ns2:_="" ns3:_="">
    <xsd:import namespace="44532c39-080d-4441-b137-12d13366d212"/>
    <xsd:import namespace="4ff8a8dc-d1e5-484a-b122-a448e3d206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32c39-080d-4441-b137-12d13366d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8a8dc-d1e5-484a-b122-a448e3d206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89373f2-b82e-4ed9-b9a9-a4df6e519d2c}" ma:internalName="TaxCatchAll" ma:showField="CatchAllData" ma:web="4ff8a8dc-d1e5-484a-b122-a448e3d206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f8a8dc-d1e5-484a-b122-a448e3d20680" xsi:nil="true"/>
    <lcf76f155ced4ddcb4097134ff3c332f xmlns="44532c39-080d-4441-b137-12d13366d21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833986-2BDA-48E3-B019-F7674031E1FE}">
  <ds:schemaRefs>
    <ds:schemaRef ds:uri="44532c39-080d-4441-b137-12d13366d212"/>
    <ds:schemaRef ds:uri="4ff8a8dc-d1e5-484a-b122-a448e3d206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2FEE07-99AB-4FE6-9D0E-C1DC8055867D}">
  <ds:schemaRefs>
    <ds:schemaRef ds:uri="44532c39-080d-4441-b137-12d13366d212"/>
    <ds:schemaRef ds:uri="4ff8a8dc-d1e5-484a-b122-a448e3d206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F29EC5-8446-4FA8-A90A-8682DE19D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26</Slides>
  <Notes>21</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white-bluebar-template</vt:lpstr>
      <vt:lpstr>1_Custom Design</vt:lpstr>
      <vt:lpstr>What GA Supervisors Need to Know</vt:lpstr>
      <vt:lpstr>Academic Effort Versus GA Duties; Fellowships</vt:lpstr>
      <vt:lpstr>FAQ: What is the relationship between my paid research  assistantship and academic work required by my PhD program? </vt:lpstr>
      <vt:lpstr>How many hours will you work per week?</vt:lpstr>
      <vt:lpstr>Case 1: None/Small overlap between RA &amp; PhD requirements</vt:lpstr>
      <vt:lpstr>Case 2: Large overlap between RA &amp; PhD requirements</vt:lpstr>
      <vt:lpstr>FAQ: How are fellowships different from assistantships?</vt:lpstr>
      <vt:lpstr>Case 3: Fellowship while completing PhD requirements </vt:lpstr>
      <vt:lpstr>An Ideal PhD Timeline</vt:lpstr>
      <vt:lpstr>Non-Discrimination, Bullying and Harassment  Article 4</vt:lpstr>
      <vt:lpstr>Appointment &amp; Reappointment Notification Article 5 </vt:lpstr>
      <vt:lpstr>Appointment &amp; Reappointment Notification; SDDs</vt:lpstr>
      <vt:lpstr>Workload Article 10</vt:lpstr>
      <vt:lpstr>Academic Leave / GA Leave</vt:lpstr>
      <vt:lpstr>Academic Leave of Absence </vt:lpstr>
      <vt:lpstr>Leaves of Absence Article 15</vt:lpstr>
      <vt:lpstr>GA Time Off Article 33</vt:lpstr>
      <vt:lpstr>Holidays Article 16</vt:lpstr>
      <vt:lpstr>Summer and Intersession GA Employment </vt:lpstr>
      <vt:lpstr>Discipline and Dismissal</vt:lpstr>
      <vt:lpstr>Remote Work Exceptions</vt:lpstr>
      <vt:lpstr>Scenarios</vt:lpstr>
      <vt:lpstr>Scenarios </vt:lpstr>
      <vt:lpstr>Scenarios   </vt:lpstr>
      <vt:lpstr>Scenarios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revision>1</cp:revision>
  <dcterms:created xsi:type="dcterms:W3CDTF">2010-04-12T23:12:02Z</dcterms:created>
  <dcterms:modified xsi:type="dcterms:W3CDTF">2024-10-28T14:09:12Z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0x01010089B99A4EAA07E64CB65F76D5307B0D14</vt:lpwstr>
  </property>
  <property fmtid="{D5CDD505-2E9C-101B-9397-08002B2CF9AE}" pid="3" name="MediaServiceImageTags">
    <vt:lpwstr/>
  </property>
</Properties>
</file>