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9" r:id="rId4"/>
    <p:sldId id="258" r:id="rId5"/>
    <p:sldId id="259" r:id="rId6"/>
    <p:sldId id="265" r:id="rId7"/>
    <p:sldId id="260" r:id="rId8"/>
    <p:sldId id="266" r:id="rId9"/>
    <p:sldId id="267" r:id="rId10"/>
    <p:sldId id="268" r:id="rId11"/>
    <p:sldId id="270" r:id="rId12"/>
    <p:sldId id="261" r:id="rId13"/>
    <p:sldId id="262" r:id="rId14"/>
    <p:sldId id="263" r:id="rId15"/>
    <p:sldId id="264" r:id="rId16"/>
    <p:sldId id="271" r:id="rId17"/>
    <p:sldId id="272" r:id="rId18"/>
    <p:sldId id="273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D994B45-E38D-4E31-94C3-5BCC6E3471BF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9345F3-29E0-485B-A3A7-357E420DB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04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0B2EA-7978-416B-BEB5-227D143A3BAD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0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654DF-F797-4EA4-A5D3-CCB30E1D0C7D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1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71D06-AA9E-4AFC-9D17-1BF83D90A96F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88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1286-EFD8-4DEC-9102-0F181F84C982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94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5D42-9FD4-4904-80B7-75A50E5F7164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14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C7223-DC3A-4143-93A8-6F199B8D4009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584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E092-56BB-4157-B906-4DCAA206B880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44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03F79-7F2A-496D-98E5-84ACE650D436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61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548F1-BE95-4276-A3AD-D3A780BE9850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34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3B4E3-A074-4D88-B8D3-F3314AF803E5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5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DC22D-42C2-4442-B87A-AEBD5C7ABAA3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77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4E81D-040F-4F6E-BE3C-AF2B6732E68B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5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1266-658E-49F1-9095-CE5BF8575652}" type="datetime1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998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6C5DA-A8A1-4163-85C6-552B6F4F7417}" type="datetime1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39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31429-3E03-483C-83A4-26E72C0F0C77}" type="datetime1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4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6344-7AE6-4F29-973A-4EE6692006F0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22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5C3E8-320E-4897-8900-076A258BECEE}" type="datetime1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03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341A1E7-11AC-41B1-9FEF-7067D2693F06}" type="datetime1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r>
              <a:rPr lang="en-US"/>
              <a:t>Graduate Accommodations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E549840-8AAF-4214-9896-2CDF582CC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42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csd.uconn.edu/polici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hr.uconn.edu/ada-compliance/" TargetMode="External"/><Relationship Id="rId2" Type="http://schemas.openxmlformats.org/officeDocument/2006/relationships/hyperlink" Target="mailto:tiffanie.roback@uconn.ed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ucis.uconn.edu/" TargetMode="External"/><Relationship Id="rId2" Type="http://schemas.openxmlformats.org/officeDocument/2006/relationships/hyperlink" Target="mailto:audrey.silva@uconn.ed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Jennifer.lucia@uconn.edu" TargetMode="External"/><Relationship Id="rId2" Type="http://schemas.openxmlformats.org/officeDocument/2006/relationships/hyperlink" Target="https://csd.uconn.ed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sd.uconn.edu/myacces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B1103-6CC8-C85F-46B8-A07711D3E3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Accommodations: What Graduate Students and Instructors Need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F8081A-15C1-6BDA-505D-6F675575A9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Presented by: Jennifer Lucia, Senior Associate Director</a:t>
            </a:r>
          </a:p>
          <a:p>
            <a:r>
              <a:rPr lang="en-US" dirty="0"/>
              <a:t>Center for Students with Disabilities</a:t>
            </a:r>
          </a:p>
          <a:p>
            <a:r>
              <a:rPr lang="en-US" dirty="0"/>
              <a:t>November 13, 2024</a:t>
            </a:r>
          </a:p>
        </p:txBody>
      </p:sp>
    </p:spTree>
    <p:extLst>
      <p:ext uri="{BB962C8B-B14F-4D97-AF65-F5344CB8AC3E}">
        <p14:creationId xmlns:p14="http://schemas.microsoft.com/office/powerpoint/2010/main" val="2048656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29AA-96BC-0213-1D99-639F9015F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44577"/>
            <a:ext cx="10018713" cy="730045"/>
          </a:xfrm>
        </p:spPr>
        <p:txBody>
          <a:bodyPr/>
          <a:lstStyle/>
          <a:p>
            <a:r>
              <a:rPr lang="en-US" dirty="0"/>
              <a:t>Enrolled Students View</a:t>
            </a:r>
          </a:p>
        </p:txBody>
      </p:sp>
      <p:pic>
        <p:nvPicPr>
          <p:cNvPr id="5" name="Content Placeholder 4" descr="MyAccess Instructor Enrolled Students View screenshot">
            <a:extLst>
              <a:ext uri="{FF2B5EF4-FFF2-40B4-BE49-F238E27FC236}">
                <a16:creationId xmlns:a16="http://schemas.microsoft.com/office/drawing/2014/main" id="{7986C3C8-2858-E199-0DF7-1E2BB56249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110" y="1124981"/>
            <a:ext cx="7493746" cy="4575648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B76EA-C8FD-EA1D-DDC5-38279DAC8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4E13A-9305-A797-8BF2-01EF9B9C6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89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6B489-47B6-9105-FD02-FC33622C5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54409"/>
            <a:ext cx="10018713" cy="710381"/>
          </a:xfrm>
        </p:spPr>
        <p:txBody>
          <a:bodyPr/>
          <a:lstStyle/>
          <a:p>
            <a:r>
              <a:rPr lang="en-US" dirty="0"/>
              <a:t>Instructor Resources</a:t>
            </a:r>
          </a:p>
        </p:txBody>
      </p:sp>
      <p:pic>
        <p:nvPicPr>
          <p:cNvPr id="5" name="Content Placeholder 4" descr="MyAccess Instructor Resources screenshot">
            <a:extLst>
              <a:ext uri="{FF2B5EF4-FFF2-40B4-BE49-F238E27FC236}">
                <a16:creationId xmlns:a16="http://schemas.microsoft.com/office/drawing/2014/main" id="{F6FEA7D9-68EB-0164-9146-48AE630560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060" y="1146851"/>
            <a:ext cx="6558656" cy="4538219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39776B-DD78-24CB-BB6B-901CA6765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93E8A6-8165-BBA8-2D62-A508F432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872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6C4FC-9A49-ACA4-F141-B0D5F063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C5827A-EEA9-695A-2550-79656EFD6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Equal access to courses, programs, services, jobs, activities, and facilities available through the University.</a:t>
            </a:r>
          </a:p>
          <a:p>
            <a:r>
              <a:rPr lang="en-US" dirty="0"/>
              <a:t>Reasonable and appropriate accommodations, academic adjustments, policy modifications, and/or auxiliary aids determined on a case-by-case, course-by-course basis.</a:t>
            </a:r>
          </a:p>
          <a:p>
            <a:r>
              <a:rPr lang="en-US" dirty="0"/>
              <a:t>Confidentiality of all information pertaining to the condition(s) with the choice of whom to disclose disability specific information to except as required by law.</a:t>
            </a:r>
          </a:p>
          <a:p>
            <a:r>
              <a:rPr lang="en-US" dirty="0"/>
              <a:t>Information in accessible formats.</a:t>
            </a:r>
          </a:p>
          <a:p>
            <a:r>
              <a:rPr lang="en-US" dirty="0"/>
              <a:t>File a formal grievance through the Office of Institutional Equity (OIE) and/or through external agencies (e.g., Office of Civil Rights) because of disability discrimination.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A4703-FCA1-A606-D283-8C8E9FC0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ABE99-1CA5-A964-8AB0-88D03DDD4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99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A8010-1CAF-03BE-2085-C62CAF1A9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C6CA9-C9BD-94FF-71C6-521ED0074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Meet the University’s qualifications and essential technical, academic, and institutional standards, including the Student Code.</a:t>
            </a:r>
          </a:p>
          <a:p>
            <a:r>
              <a:rPr lang="en-US" dirty="0"/>
              <a:t>Identify oneself as an individual with a disability to the CSD when seeking accommodations.</a:t>
            </a:r>
          </a:p>
          <a:p>
            <a:r>
              <a:rPr lang="en-US" dirty="0"/>
              <a:t>Provide evidence (student self-report) and documentation from an appropriate professional source as indicated that verifies the nature of the disability, functional limitations, and the need for specific accommodations.</a:t>
            </a:r>
          </a:p>
          <a:p>
            <a:r>
              <a:rPr lang="en-US" dirty="0"/>
              <a:t>Participate in the interactive process with CSD staff, faculty, and other University personnel as indicated to obtain and coordinate reasonable and appropriate accommodations, academic adjustments, policy modifications, and/or auxiliary aids and services.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07890-B6CD-E397-F95C-6BDC681A9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BCBE3D-2D47-DC60-2B99-4F79C821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31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0A826-9986-BB8D-859C-2525D5F8F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A0DA4-59DB-6BD8-86B1-AE9290DA5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Hold all students to the same essential course requirements and behavior expectations.</a:t>
            </a:r>
          </a:p>
          <a:p>
            <a:r>
              <a:rPr lang="en-US" dirty="0"/>
              <a:t>Receive information from the CSD regarding any student approved for accommodations in their course(s), along with information on how to assist with implementing approved accommodations (MyAccess portal).</a:t>
            </a:r>
          </a:p>
          <a:p>
            <a:r>
              <a:rPr lang="en-US" dirty="0"/>
              <a:t>Give input into the means of implementing an approved accommodation by the CSD; however, faculty may not refuse to provide an accommodation approved by the CSD.</a:t>
            </a:r>
          </a:p>
          <a:p>
            <a:r>
              <a:rPr lang="en-US" dirty="0"/>
              <a:t>Contact the CSD if they believe an approved accommodation constitutes a fundamental alternation of the course objectives or program technical standards.</a:t>
            </a:r>
          </a:p>
          <a:p>
            <a:pPr lvl="1"/>
            <a:r>
              <a:rPr lang="en-US" dirty="0"/>
              <a:t>Refer to Procedure for Raising Concerns Regarding Academic Accommodations (</a:t>
            </a:r>
            <a:r>
              <a:rPr lang="en-US" dirty="0">
                <a:hlinkClick r:id="rId2"/>
              </a:rPr>
              <a:t>https://csd.uconn.edu/policies/</a:t>
            </a:r>
            <a:r>
              <a:rPr lang="en-US" dirty="0"/>
              <a:t>)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3D54C2-09C9-A2CA-FBDF-E31CF0CB5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666DA6-0C7C-F219-2D80-928DD7E96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45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A319B-3F4C-0C4C-F9E5-F24790370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D4223-DD0E-8163-ECFE-428BA8101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Provide approved accommodations specific to the course, either personally, through a Teaching Assistant (TA), or by planning with the CSD.</a:t>
            </a:r>
          </a:p>
          <a:p>
            <a:r>
              <a:rPr lang="en-US" dirty="0"/>
              <a:t>Ensure all teaching professionals associated with a course are listed as instructors in the Student Admin (PeopleSoft) system so they can access accommodation letters and assist in the coordination of approved accommodations.</a:t>
            </a:r>
          </a:p>
          <a:p>
            <a:r>
              <a:rPr lang="en-US" dirty="0"/>
              <a:t>Discuss with the student’s DSP any concerns related to approved accommodations</a:t>
            </a:r>
          </a:p>
          <a:p>
            <a:r>
              <a:rPr lang="en-US" dirty="0"/>
              <a:t>Refer a student requesting accommodations to the CSD if formal notification (accommodation letter) has not been received from the CSD.</a:t>
            </a:r>
          </a:p>
          <a:p>
            <a:r>
              <a:rPr lang="en-US" dirty="0"/>
              <a:t>Assure the privacy of information regarding students with disabilities.  Any conversation with a student regarding accommodations should be conducted with discretion and in private.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665000-33A6-A0B5-687F-280AEB8D7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83C52E-F24F-166E-1A90-F884D57F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834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7F83D-AE49-8A2A-4049-5CCF52CD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Graduate Student Employment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269F8-0E7E-4A37-AEAB-3C9D73A74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Accommodation requests related to a student’s graduate/teaching/research assistantship (workplace) are reviewed in Human Resources – Tiffanie Roback, ADA Case Manager (</a:t>
            </a:r>
            <a:r>
              <a:rPr lang="en-US" dirty="0">
                <a:hlinkClick r:id="rId2"/>
              </a:rPr>
              <a:t>tiffanie.roback@uconn.edu</a:t>
            </a:r>
            <a:r>
              <a:rPr lang="en-US" dirty="0"/>
              <a:t>) </a:t>
            </a:r>
          </a:p>
          <a:p>
            <a:r>
              <a:rPr lang="en-US" dirty="0"/>
              <a:t>Employee Accommodation Process - </a:t>
            </a:r>
            <a:r>
              <a:rPr lang="en-US" dirty="0">
                <a:hlinkClick r:id="rId3"/>
              </a:rPr>
              <a:t>https://hr.uconn.edu/ada-compliance/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B13A1-BDFE-2D93-A66A-95D42810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11697-2330-E06A-2A44-F13203BF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22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692FF-D5A7-31FE-CBAF-BAD3FB940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UConn Communication Access and Interpreting Services (UCIS)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845DD-D78A-A75A-CCFD-4D5CEAC36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within the CSD that provides communication access and interpreting services to all UConn constituents – students, faculty, staff, visitors</a:t>
            </a:r>
          </a:p>
          <a:p>
            <a:r>
              <a:rPr lang="en-US" dirty="0"/>
              <a:t>Audrey Silva, Director – </a:t>
            </a:r>
            <a:r>
              <a:rPr lang="en-US" dirty="0">
                <a:hlinkClick r:id="rId2"/>
              </a:rPr>
              <a:t>audrey.silva@uconn.edu</a:t>
            </a:r>
            <a:r>
              <a:rPr lang="en-US" dirty="0"/>
              <a:t> 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https://ucis.uconn.edu/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BE637D-2490-8EA8-1F75-08F17412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13AAAF-ADB7-022E-66E8-D48E3D80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70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DF768-535A-BFD9-254D-F7DF8E242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10D6-97E8-3202-BA2C-960E4DE75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Questions????</a:t>
            </a:r>
          </a:p>
          <a:p>
            <a:r>
              <a:rPr lang="en-US" dirty="0">
                <a:hlinkClick r:id="rId2"/>
              </a:rPr>
              <a:t>https://csd.uconn.edu</a:t>
            </a:r>
            <a:endParaRPr lang="en-US" dirty="0"/>
          </a:p>
          <a:p>
            <a:r>
              <a:rPr lang="en-US" dirty="0">
                <a:hlinkClick r:id="rId3"/>
              </a:rPr>
              <a:t>jennifer.lucia@uconn.edu</a:t>
            </a:r>
            <a:r>
              <a:rPr lang="en-US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801857-5E05-71B9-E74C-4B14CE7A8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3FD4F7-EFD3-BF67-3156-F17D13E4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4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6BE084-A8B0-13FD-B2C6-E05A75AE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CSD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88575-3746-547F-3F7D-AC85CC601B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5,920 students registered</a:t>
            </a:r>
          </a:p>
          <a:p>
            <a:r>
              <a:rPr lang="en-US" dirty="0"/>
              <a:t>Largest populations: Psychological conditions, Chronic health conditions</a:t>
            </a:r>
          </a:p>
          <a:p>
            <a:r>
              <a:rPr lang="en-US" dirty="0"/>
              <a:t>CSD is the University agent responsible for determining reasonable and appropriate accommodations for students with disabilities.</a:t>
            </a:r>
          </a:p>
          <a:p>
            <a:r>
              <a:rPr lang="en-US" dirty="0"/>
              <a:t>Accommodations available at all campuses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87C6BD-E07D-4440-523F-B85A54487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7ADD2C-AFE6-39A4-08AB-53097CDE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65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C460C-DDBE-99AF-2088-D14988B57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CE1AB-42FB-1254-C86E-E6F8BAF9A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Academic Adjustments (e.g., deadline extensions, participation modification, reduced courseload with full time status)</a:t>
            </a:r>
          </a:p>
          <a:p>
            <a:r>
              <a:rPr lang="en-US" dirty="0"/>
              <a:t>Alternate Media for Printed Materials</a:t>
            </a:r>
          </a:p>
          <a:p>
            <a:r>
              <a:rPr lang="en-US" dirty="0"/>
              <a:t>Assistive Communication (e.g., live captioning, post-production captioning)</a:t>
            </a:r>
          </a:p>
          <a:p>
            <a:r>
              <a:rPr lang="en-US" dirty="0"/>
              <a:t>Campus Access Accommodations (e.g., parking, Accessible Van Service)</a:t>
            </a:r>
          </a:p>
          <a:p>
            <a:r>
              <a:rPr lang="en-US" dirty="0"/>
              <a:t>Classroom Accommodations (e.g., alternate furniture, preferential seating)</a:t>
            </a:r>
          </a:p>
          <a:p>
            <a:r>
              <a:rPr lang="en-US" dirty="0"/>
              <a:t>Exam Accommodations</a:t>
            </a:r>
          </a:p>
          <a:p>
            <a:r>
              <a:rPr lang="en-US" dirty="0"/>
              <a:t>Notetaking Assistance (technology-based)</a:t>
            </a:r>
          </a:p>
          <a:p>
            <a:r>
              <a:rPr lang="en-US" dirty="0"/>
              <a:t>Residential Accommodations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0B7C22-50E1-FAC7-1F6C-11C6F2ACE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14DF4C-EB6B-D67E-7C2F-C6263869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34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23C51-F376-5A32-5E74-41F7ACAA2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for Graduate Students</a:t>
            </a:r>
            <a:br>
              <a:rPr lang="en-US" dirty="0"/>
            </a:br>
            <a:r>
              <a:rPr lang="en-US" dirty="0"/>
              <a:t>Requesting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A934A-91A2-D3FE-B099-F82533F35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Register with CSD using the online MyAccess platform (</a:t>
            </a:r>
            <a:r>
              <a:rPr lang="en-US" dirty="0">
                <a:hlinkClick r:id="rId2"/>
              </a:rPr>
              <a:t>https://csd.uconn.edu/myaccess</a:t>
            </a:r>
            <a:r>
              <a:rPr lang="en-US" dirty="0"/>
              <a:t>) </a:t>
            </a:r>
          </a:p>
          <a:p>
            <a:r>
              <a:rPr lang="en-US" dirty="0"/>
              <a:t>Student provides evidence of their condition(s) which includes: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Student’s self-report and information about the impact of their condition(s) on their daily functioning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Documentation from an appropriate medical provider (Documentation Guidelines are available for students to share with their providers on the CSD website)</a:t>
            </a:r>
          </a:p>
          <a:p>
            <a:r>
              <a:rPr lang="en-US" dirty="0"/>
              <a:t>Student gets assigned to work with a Disability Service Professional (DSP)</a:t>
            </a:r>
          </a:p>
          <a:p>
            <a:r>
              <a:rPr lang="en-US" dirty="0"/>
              <a:t>DSP engages in the interactive process with the student to determine appropriate accommodations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6B7626-2CA9-AEBF-95AE-C2CFDC574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4A2E34-98E3-296A-2472-A57D7B14E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2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202C5-FBA3-868C-72AC-8B296C98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Approved Accommodations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EF3DC-23CD-0F99-7A3F-CB378FAF8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requests accommodations letters through their MyAccess portal</a:t>
            </a:r>
          </a:p>
          <a:p>
            <a:r>
              <a:rPr lang="en-US" dirty="0"/>
              <a:t>DSP generates accommodation letters which are viewable in the student and instructor MyAccess portals</a:t>
            </a:r>
          </a:p>
          <a:p>
            <a:pPr lvl="1"/>
            <a:r>
              <a:rPr lang="en-US" dirty="0"/>
              <a:t>Instructors receive an email directing them to their MyAccess portal to view student accommodation letters</a:t>
            </a:r>
          </a:p>
          <a:p>
            <a:r>
              <a:rPr lang="en-US" dirty="0"/>
              <a:t>Student is responsible for communicating any difficulties related to their accommodations to their DSP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D3C3DF-3BAB-F247-86CB-BFA52BECD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A4FEF-41C3-5C87-198D-5DC40535D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33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65E7E-48A4-4133-442D-7B94A3D79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20676"/>
            <a:ext cx="10018713" cy="838200"/>
          </a:xfrm>
        </p:spPr>
        <p:txBody>
          <a:bodyPr/>
          <a:lstStyle/>
          <a:p>
            <a:r>
              <a:rPr lang="en-US" dirty="0"/>
              <a:t>MyAccess Student Homepage</a:t>
            </a:r>
          </a:p>
        </p:txBody>
      </p:sp>
      <p:pic>
        <p:nvPicPr>
          <p:cNvPr id="5" name="Content Placeholder 4" descr="A screenshot of a computer">
            <a:extLst>
              <a:ext uri="{FF2B5EF4-FFF2-40B4-BE49-F238E27FC236}">
                <a16:creationId xmlns:a16="http://schemas.microsoft.com/office/drawing/2014/main" id="{43459ADB-756E-74F2-5C2C-D9F1DBDC6A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9168" y="1158876"/>
            <a:ext cx="5611090" cy="4793807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C04AC-A449-6D68-011D-EE7040DC3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346C5E-737D-8090-8A49-FD397540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9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549B9-EF9B-73C8-0D14-67002F2C4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20675"/>
            <a:ext cx="10018713" cy="710381"/>
          </a:xfrm>
        </p:spPr>
        <p:txBody>
          <a:bodyPr/>
          <a:lstStyle/>
          <a:p>
            <a:r>
              <a:rPr lang="en-US" dirty="0"/>
              <a:t>MyAccess Instructor Homepage</a:t>
            </a:r>
          </a:p>
        </p:txBody>
      </p:sp>
      <p:pic>
        <p:nvPicPr>
          <p:cNvPr id="9" name="Content Placeholder 8" descr="A screenshot of a the MyAccess Instructor Homepage">
            <a:extLst>
              <a:ext uri="{FF2B5EF4-FFF2-40B4-BE49-F238E27FC236}">
                <a16:creationId xmlns:a16="http://schemas.microsoft.com/office/drawing/2014/main" id="{73D4E434-4481-A76C-BD89-7622D98B6E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679" y="1212729"/>
            <a:ext cx="7151217" cy="4488872"/>
          </a:xfrm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4B42E6D-07FB-65A1-88BA-15995C93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10DA36B-6C1B-1642-2429-E3C35584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B26C4-19A4-FE1C-671A-3802FD8A2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370042"/>
            <a:ext cx="10018713" cy="680884"/>
          </a:xfrm>
        </p:spPr>
        <p:txBody>
          <a:bodyPr>
            <a:normAutofit fontScale="90000"/>
          </a:bodyPr>
          <a:lstStyle/>
          <a:p>
            <a:r>
              <a:rPr lang="en-US" dirty="0"/>
              <a:t>Instructor Accommodation Letters</a:t>
            </a:r>
          </a:p>
        </p:txBody>
      </p:sp>
      <p:pic>
        <p:nvPicPr>
          <p:cNvPr id="5" name="Content Placeholder 4" descr="A screenshot of a computer">
            <a:extLst>
              <a:ext uri="{FF2B5EF4-FFF2-40B4-BE49-F238E27FC236}">
                <a16:creationId xmlns:a16="http://schemas.microsoft.com/office/drawing/2014/main" id="{45EA5D0E-5A74-F580-4A64-B298698FD1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258" y="1161331"/>
            <a:ext cx="7239872" cy="4721944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C1414-DACF-E2C0-3213-2E7B4B7FA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717CF1-EE02-FC83-4C5F-A2BE3F5BB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09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14B93-E823-2C20-838B-C1DC61E6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81552"/>
            <a:ext cx="10018713" cy="769374"/>
          </a:xfrm>
        </p:spPr>
        <p:txBody>
          <a:bodyPr/>
          <a:lstStyle/>
          <a:p>
            <a:r>
              <a:rPr lang="en-US" dirty="0"/>
              <a:t>Instructor Course View</a:t>
            </a:r>
          </a:p>
        </p:txBody>
      </p:sp>
      <p:pic>
        <p:nvPicPr>
          <p:cNvPr id="5" name="Content Placeholder 4" descr="MyAccess Instructor Course View screenshot">
            <a:extLst>
              <a:ext uri="{FF2B5EF4-FFF2-40B4-BE49-F238E27FC236}">
                <a16:creationId xmlns:a16="http://schemas.microsoft.com/office/drawing/2014/main" id="{369CFC9F-9BBB-7EF9-A314-518C0CEEBB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90" y="1143000"/>
            <a:ext cx="7044025" cy="4572000"/>
          </a:xfr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25E8A-C355-F863-8D34-C4C4653C1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Graduate Accommodations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B9B53-785C-F601-9052-72E733F37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49840-8AAF-4214-9896-2CDF582CC51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311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354</TotalTime>
  <Words>953</Words>
  <Application>Microsoft Office PowerPoint</Application>
  <PresentationFormat>Widescreen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Aptos</vt:lpstr>
      <vt:lpstr>Arial</vt:lpstr>
      <vt:lpstr>Corbel</vt:lpstr>
      <vt:lpstr>Parallax</vt:lpstr>
      <vt:lpstr>Accommodations: What Graduate Students and Instructors Need to Know</vt:lpstr>
      <vt:lpstr>CSD Overview</vt:lpstr>
      <vt:lpstr>Types of Accommodations</vt:lpstr>
      <vt:lpstr>Process for Graduate Students Requesting Accommodations</vt:lpstr>
      <vt:lpstr>Approved Accommodations</vt:lpstr>
      <vt:lpstr>MyAccess Student Homepage</vt:lpstr>
      <vt:lpstr>MyAccess Instructor Homepage</vt:lpstr>
      <vt:lpstr>Instructor Accommodation Letters</vt:lpstr>
      <vt:lpstr>Instructor Course View</vt:lpstr>
      <vt:lpstr>Enrolled Students View</vt:lpstr>
      <vt:lpstr>Instructor Resources</vt:lpstr>
      <vt:lpstr>Student Rights</vt:lpstr>
      <vt:lpstr>Student Responsibilities</vt:lpstr>
      <vt:lpstr>Faculty Rights</vt:lpstr>
      <vt:lpstr>Faculty Responsibilities</vt:lpstr>
      <vt:lpstr>Graduate Student Employment Accommodations</vt:lpstr>
      <vt:lpstr>UConn Communication Access and Interpreting Services (UCIS)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Lucia, Jennifer</dc:creator>
  <cp:lastModifiedBy>Petsa, Megan</cp:lastModifiedBy>
  <cp:revision>8</cp:revision>
  <cp:lastPrinted>2024-11-07T20:28:54Z</cp:lastPrinted>
  <dcterms:created xsi:type="dcterms:W3CDTF">2024-11-04T13:59:51Z</dcterms:created>
  <dcterms:modified xsi:type="dcterms:W3CDTF">2024-11-15T18:35:00Z</dcterms:modified>
</cp:coreProperties>
</file>