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6" r:id="rId2"/>
    <p:sldId id="413" r:id="rId3"/>
    <p:sldId id="416" r:id="rId4"/>
    <p:sldId id="417" r:id="rId5"/>
    <p:sldId id="419" r:id="rId6"/>
    <p:sldId id="427" r:id="rId7"/>
    <p:sldId id="422" r:id="rId8"/>
    <p:sldId id="4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coran, Jack" userId="8fddde24-85a5-404e-aa47-266979a73deb" providerId="ADAL" clId="{47E70944-AFAF-4E92-9CDA-71CBCCB54DE0}"/>
    <pc:docChg chg="custSel modSld">
      <pc:chgData name="Corcoran, Jack" userId="8fddde24-85a5-404e-aa47-266979a73deb" providerId="ADAL" clId="{47E70944-AFAF-4E92-9CDA-71CBCCB54DE0}" dt="2024-11-12T17:29:37.445" v="116" actId="13244"/>
      <pc:docMkLst>
        <pc:docMk/>
      </pc:docMkLst>
      <pc:sldChg chg="delSp modSp mod">
        <pc:chgData name="Corcoran, Jack" userId="8fddde24-85a5-404e-aa47-266979a73deb" providerId="ADAL" clId="{47E70944-AFAF-4E92-9CDA-71CBCCB54DE0}" dt="2024-11-12T17:29:37.445" v="116" actId="13244"/>
        <pc:sldMkLst>
          <pc:docMk/>
          <pc:sldMk cId="348019093" sldId="404"/>
        </pc:sldMkLst>
        <pc:spChg chg="mod">
          <ac:chgData name="Corcoran, Jack" userId="8fddde24-85a5-404e-aa47-266979a73deb" providerId="ADAL" clId="{47E70944-AFAF-4E92-9CDA-71CBCCB54DE0}" dt="2024-11-12T17:29:37.445" v="116" actId="13244"/>
          <ac:spMkLst>
            <pc:docMk/>
            <pc:sldMk cId="348019093" sldId="404"/>
            <ac:spMk id="4" creationId="{35AA0817-3FE7-EEB4-0037-B697454462DB}"/>
          </ac:spMkLst>
        </pc:spChg>
        <pc:spChg chg="mod">
          <ac:chgData name="Corcoran, Jack" userId="8fddde24-85a5-404e-aa47-266979a73deb" providerId="ADAL" clId="{47E70944-AFAF-4E92-9CDA-71CBCCB54DE0}" dt="2024-11-12T17:28:25.416" v="91" actId="33553"/>
          <ac:spMkLst>
            <pc:docMk/>
            <pc:sldMk cId="348019093" sldId="404"/>
            <ac:spMk id="9" creationId="{D4E4B0D1-52CE-4B9C-BF25-DBB24A66B597}"/>
          </ac:spMkLst>
        </pc:spChg>
        <pc:spChg chg="del mod">
          <ac:chgData name="Corcoran, Jack" userId="8fddde24-85a5-404e-aa47-266979a73deb" providerId="ADAL" clId="{47E70944-AFAF-4E92-9CDA-71CBCCB54DE0}" dt="2024-11-12T17:26:19.958" v="27" actId="478"/>
          <ac:spMkLst>
            <pc:docMk/>
            <pc:sldMk cId="348019093" sldId="404"/>
            <ac:spMk id="19" creationId="{ABDC5ECB-88F3-4519-9E7A-EFB2E36EF8AE}"/>
          </ac:spMkLst>
        </pc:spChg>
        <pc:picChg chg="mod">
          <ac:chgData name="Corcoran, Jack" userId="8fddde24-85a5-404e-aa47-266979a73deb" providerId="ADAL" clId="{47E70944-AFAF-4E92-9CDA-71CBCCB54DE0}" dt="2024-11-12T17:29:29.779" v="112" actId="962"/>
          <ac:picMkLst>
            <pc:docMk/>
            <pc:sldMk cId="348019093" sldId="404"/>
            <ac:picMk id="6" creationId="{AB4BFC3E-C732-43BA-9C9B-EFE70355892E}"/>
          </ac:picMkLst>
        </pc:picChg>
        <pc:picChg chg="mod">
          <ac:chgData name="Corcoran, Jack" userId="8fddde24-85a5-404e-aa47-266979a73deb" providerId="ADAL" clId="{47E70944-AFAF-4E92-9CDA-71CBCCB54DE0}" dt="2024-11-12T17:29:32.534" v="113" actId="962"/>
          <ac:picMkLst>
            <pc:docMk/>
            <pc:sldMk cId="348019093" sldId="404"/>
            <ac:picMk id="15" creationId="{8913A0C1-08C5-42DF-92D3-33A73AFC353B}"/>
          </ac:picMkLst>
        </pc:picChg>
        <pc:cxnChg chg="mod">
          <ac:chgData name="Corcoran, Jack" userId="8fddde24-85a5-404e-aa47-266979a73deb" providerId="ADAL" clId="{47E70944-AFAF-4E92-9CDA-71CBCCB54DE0}" dt="2024-11-12T17:29:33.478" v="114" actId="962"/>
          <ac:cxnSpMkLst>
            <pc:docMk/>
            <pc:sldMk cId="348019093" sldId="404"/>
            <ac:cxnSpMk id="21" creationId="{D46D4DA8-5DF3-4560-ACFF-1734870D3FD3}"/>
          </ac:cxnSpMkLst>
        </pc:cxnChg>
        <pc:cxnChg chg="mod">
          <ac:chgData name="Corcoran, Jack" userId="8fddde24-85a5-404e-aa47-266979a73deb" providerId="ADAL" clId="{47E70944-AFAF-4E92-9CDA-71CBCCB54DE0}" dt="2024-11-12T17:29:33.925" v="115" actId="962"/>
          <ac:cxnSpMkLst>
            <pc:docMk/>
            <pc:sldMk cId="348019093" sldId="404"/>
            <ac:cxnSpMk id="26" creationId="{D224FF5E-59AC-4AA3-94F5-325A96BFAEDD}"/>
          </ac:cxnSpMkLst>
        </pc:cxnChg>
      </pc:sldChg>
      <pc:sldChg chg="delSp modSp mod">
        <pc:chgData name="Corcoran, Jack" userId="8fddde24-85a5-404e-aa47-266979a73deb" providerId="ADAL" clId="{47E70944-AFAF-4E92-9CDA-71CBCCB54DE0}" dt="2024-11-12T17:28:50.517" v="98" actId="13244"/>
        <pc:sldMkLst>
          <pc:docMk/>
          <pc:sldMk cId="1347332455" sldId="413"/>
        </pc:sldMkLst>
        <pc:spChg chg="mod">
          <ac:chgData name="Corcoran, Jack" userId="8fddde24-85a5-404e-aa47-266979a73deb" providerId="ADAL" clId="{47E70944-AFAF-4E92-9CDA-71CBCCB54DE0}" dt="2024-11-12T17:28:45.920" v="96" actId="962"/>
          <ac:spMkLst>
            <pc:docMk/>
            <pc:sldMk cId="1347332455" sldId="413"/>
            <ac:spMk id="2" creationId="{7E658702-E401-420C-BFE7-DEC5BBC463AB}"/>
          </ac:spMkLst>
        </pc:spChg>
        <pc:spChg chg="mod">
          <ac:chgData name="Corcoran, Jack" userId="8fddde24-85a5-404e-aa47-266979a73deb" providerId="ADAL" clId="{47E70944-AFAF-4E92-9CDA-71CBCCB54DE0}" dt="2024-11-12T17:28:50.517" v="98" actId="13244"/>
          <ac:spMkLst>
            <pc:docMk/>
            <pc:sldMk cId="1347332455" sldId="413"/>
            <ac:spMk id="7" creationId="{5C250086-2F2E-8CC4-BD78-4772DF44A3C9}"/>
          </ac:spMkLst>
        </pc:spChg>
        <pc:spChg chg="del mod">
          <ac:chgData name="Corcoran, Jack" userId="8fddde24-85a5-404e-aa47-266979a73deb" providerId="ADAL" clId="{47E70944-AFAF-4E92-9CDA-71CBCCB54DE0}" dt="2024-11-12T17:22:39.836" v="5" actId="478"/>
          <ac:spMkLst>
            <pc:docMk/>
            <pc:sldMk cId="1347332455" sldId="413"/>
            <ac:spMk id="8" creationId="{00000000-0000-0000-0000-000000000000}"/>
          </ac:spMkLst>
        </pc:spChg>
        <pc:spChg chg="mod">
          <ac:chgData name="Corcoran, Jack" userId="8fddde24-85a5-404e-aa47-266979a73deb" providerId="ADAL" clId="{47E70944-AFAF-4E92-9CDA-71CBCCB54DE0}" dt="2024-11-12T17:27:08.198" v="45" actId="20577"/>
          <ac:spMkLst>
            <pc:docMk/>
            <pc:sldMk cId="1347332455" sldId="413"/>
            <ac:spMk id="12" creationId="{C958F83E-641B-4741-A148-C8D7A1725786}"/>
          </ac:spMkLst>
        </pc:spChg>
        <pc:spChg chg="mod">
          <ac:chgData name="Corcoran, Jack" userId="8fddde24-85a5-404e-aa47-266979a73deb" providerId="ADAL" clId="{47E70944-AFAF-4E92-9CDA-71CBCCB54DE0}" dt="2024-11-12T17:28:46.339" v="97" actId="962"/>
          <ac:spMkLst>
            <pc:docMk/>
            <pc:sldMk cId="1347332455" sldId="413"/>
            <ac:spMk id="13" creationId="{05707CE7-FEFC-4D94-9E75-AA340D346CFD}"/>
          </ac:spMkLst>
        </pc:spChg>
        <pc:picChg chg="mod">
          <ac:chgData name="Corcoran, Jack" userId="8fddde24-85a5-404e-aa47-266979a73deb" providerId="ADAL" clId="{47E70944-AFAF-4E92-9CDA-71CBCCB54DE0}" dt="2024-11-12T17:28:36.807" v="93" actId="962"/>
          <ac:picMkLst>
            <pc:docMk/>
            <pc:sldMk cId="1347332455" sldId="413"/>
            <ac:picMk id="4" creationId="{00000000-0000-0000-0000-000000000000}"/>
          </ac:picMkLst>
        </pc:picChg>
        <pc:picChg chg="mod">
          <ac:chgData name="Corcoran, Jack" userId="8fddde24-85a5-404e-aa47-266979a73deb" providerId="ADAL" clId="{47E70944-AFAF-4E92-9CDA-71CBCCB54DE0}" dt="2024-11-12T17:23:30.838" v="9" actId="962"/>
          <ac:picMkLst>
            <pc:docMk/>
            <pc:sldMk cId="1347332455" sldId="413"/>
            <ac:picMk id="1026" creationId="{7AF9ABF2-50C5-9C59-C7FD-F9682B8F3052}"/>
          </ac:picMkLst>
        </pc:picChg>
      </pc:sldChg>
      <pc:sldChg chg="delSp modSp mod">
        <pc:chgData name="Corcoran, Jack" userId="8fddde24-85a5-404e-aa47-266979a73deb" providerId="ADAL" clId="{47E70944-AFAF-4E92-9CDA-71CBCCB54DE0}" dt="2024-11-12T17:28:55.527" v="101" actId="962"/>
        <pc:sldMkLst>
          <pc:docMk/>
          <pc:sldMk cId="1255368115" sldId="416"/>
        </pc:sldMkLst>
        <pc:spChg chg="mod">
          <ac:chgData name="Corcoran, Jack" userId="8fddde24-85a5-404e-aa47-266979a73deb" providerId="ADAL" clId="{47E70944-AFAF-4E92-9CDA-71CBCCB54DE0}" dt="2024-11-12T17:28:55.127" v="100" actId="962"/>
          <ac:spMkLst>
            <pc:docMk/>
            <pc:sldMk cId="1255368115" sldId="416"/>
            <ac:spMk id="2" creationId="{11059337-2BEA-5CA4-6A62-5934E6CB2593}"/>
          </ac:spMkLst>
        </pc:spChg>
        <pc:spChg chg="del mod">
          <ac:chgData name="Corcoran, Jack" userId="8fddde24-85a5-404e-aa47-266979a73deb" providerId="ADAL" clId="{47E70944-AFAF-4E92-9CDA-71CBCCB54DE0}" dt="2024-11-12T17:23:33.470" v="11" actId="478"/>
          <ac:spMkLst>
            <pc:docMk/>
            <pc:sldMk cId="1255368115" sldId="416"/>
            <ac:spMk id="8" creationId="{39E33365-881F-8342-44A6-0394EF7C5B14}"/>
          </ac:spMkLst>
        </pc:spChg>
        <pc:spChg chg="mod">
          <ac:chgData name="Corcoran, Jack" userId="8fddde24-85a5-404e-aa47-266979a73deb" providerId="ADAL" clId="{47E70944-AFAF-4E92-9CDA-71CBCCB54DE0}" dt="2024-11-12T17:28:00.403" v="86" actId="33553"/>
          <ac:spMkLst>
            <pc:docMk/>
            <pc:sldMk cId="1255368115" sldId="416"/>
            <ac:spMk id="12" creationId="{1464D645-0683-E105-0CE4-071081E4F810}"/>
          </ac:spMkLst>
        </pc:spChg>
        <pc:spChg chg="mod">
          <ac:chgData name="Corcoran, Jack" userId="8fddde24-85a5-404e-aa47-266979a73deb" providerId="ADAL" clId="{47E70944-AFAF-4E92-9CDA-71CBCCB54DE0}" dt="2024-11-12T17:28:55.527" v="101" actId="962"/>
          <ac:spMkLst>
            <pc:docMk/>
            <pc:sldMk cId="1255368115" sldId="416"/>
            <ac:spMk id="13" creationId="{3B53D4CC-33A9-29B5-7096-C584448DD5F2}"/>
          </ac:spMkLst>
        </pc:spChg>
        <pc:picChg chg="mod">
          <ac:chgData name="Corcoran, Jack" userId="8fddde24-85a5-404e-aa47-266979a73deb" providerId="ADAL" clId="{47E70944-AFAF-4E92-9CDA-71CBCCB54DE0}" dt="2024-11-12T17:28:54.631" v="99" actId="962"/>
          <ac:picMkLst>
            <pc:docMk/>
            <pc:sldMk cId="1255368115" sldId="416"/>
            <ac:picMk id="4" creationId="{78257608-1123-2B7D-C979-D25273A124E9}"/>
          </ac:picMkLst>
        </pc:picChg>
        <pc:picChg chg="mod">
          <ac:chgData name="Corcoran, Jack" userId="8fddde24-85a5-404e-aa47-266979a73deb" providerId="ADAL" clId="{47E70944-AFAF-4E92-9CDA-71CBCCB54DE0}" dt="2024-11-12T17:24:06.413" v="13" actId="962"/>
          <ac:picMkLst>
            <pc:docMk/>
            <pc:sldMk cId="1255368115" sldId="416"/>
            <ac:picMk id="2052" creationId="{397DECE4-B77B-EA50-A436-FD38DB204421}"/>
          </ac:picMkLst>
        </pc:picChg>
      </pc:sldChg>
      <pc:sldChg chg="delSp modSp mod">
        <pc:chgData name="Corcoran, Jack" userId="8fddde24-85a5-404e-aa47-266979a73deb" providerId="ADAL" clId="{47E70944-AFAF-4E92-9CDA-71CBCCB54DE0}" dt="2024-11-12T17:29:02.571" v="104" actId="962"/>
        <pc:sldMkLst>
          <pc:docMk/>
          <pc:sldMk cId="1655439134" sldId="417"/>
        </pc:sldMkLst>
        <pc:spChg chg="mod">
          <ac:chgData name="Corcoran, Jack" userId="8fddde24-85a5-404e-aa47-266979a73deb" providerId="ADAL" clId="{47E70944-AFAF-4E92-9CDA-71CBCCB54DE0}" dt="2024-11-12T17:29:02.164" v="103" actId="962"/>
          <ac:spMkLst>
            <pc:docMk/>
            <pc:sldMk cId="1655439134" sldId="417"/>
            <ac:spMk id="2" creationId="{77F88B0F-03EE-5274-7A35-9DD637F6FDE4}"/>
          </ac:spMkLst>
        </pc:spChg>
        <pc:spChg chg="del">
          <ac:chgData name="Corcoran, Jack" userId="8fddde24-85a5-404e-aa47-266979a73deb" providerId="ADAL" clId="{47E70944-AFAF-4E92-9CDA-71CBCCB54DE0}" dt="2024-11-12T17:24:10.325" v="14" actId="478"/>
          <ac:spMkLst>
            <pc:docMk/>
            <pc:sldMk cId="1655439134" sldId="417"/>
            <ac:spMk id="8" creationId="{DD02051C-67B4-1E20-26EE-CCA4B70E24D4}"/>
          </ac:spMkLst>
        </pc:spChg>
        <pc:spChg chg="mod">
          <ac:chgData name="Corcoran, Jack" userId="8fddde24-85a5-404e-aa47-266979a73deb" providerId="ADAL" clId="{47E70944-AFAF-4E92-9CDA-71CBCCB54DE0}" dt="2024-11-12T17:28:05.385" v="87" actId="33553"/>
          <ac:spMkLst>
            <pc:docMk/>
            <pc:sldMk cId="1655439134" sldId="417"/>
            <ac:spMk id="12" creationId="{D225FF82-2519-89D1-5210-BEDECEC9B70F}"/>
          </ac:spMkLst>
        </pc:spChg>
        <pc:spChg chg="mod">
          <ac:chgData name="Corcoran, Jack" userId="8fddde24-85a5-404e-aa47-266979a73deb" providerId="ADAL" clId="{47E70944-AFAF-4E92-9CDA-71CBCCB54DE0}" dt="2024-11-12T17:29:02.571" v="104" actId="962"/>
          <ac:spMkLst>
            <pc:docMk/>
            <pc:sldMk cId="1655439134" sldId="417"/>
            <ac:spMk id="13" creationId="{7E3A3DBB-8751-78C6-08E2-DF9FA1000D7E}"/>
          </ac:spMkLst>
        </pc:spChg>
        <pc:picChg chg="mod">
          <ac:chgData name="Corcoran, Jack" userId="8fddde24-85a5-404e-aa47-266979a73deb" providerId="ADAL" clId="{47E70944-AFAF-4E92-9CDA-71CBCCB54DE0}" dt="2024-11-12T17:29:01.777" v="102" actId="962"/>
          <ac:picMkLst>
            <pc:docMk/>
            <pc:sldMk cId="1655439134" sldId="417"/>
            <ac:picMk id="4" creationId="{2B1BFA87-39B1-3134-36C0-4D174B055FDE}"/>
          </ac:picMkLst>
        </pc:picChg>
        <pc:picChg chg="mod">
          <ac:chgData name="Corcoran, Jack" userId="8fddde24-85a5-404e-aa47-266979a73deb" providerId="ADAL" clId="{47E70944-AFAF-4E92-9CDA-71CBCCB54DE0}" dt="2024-11-12T17:24:39.981" v="16" actId="962"/>
          <ac:picMkLst>
            <pc:docMk/>
            <pc:sldMk cId="1655439134" sldId="417"/>
            <ac:picMk id="9" creationId="{3E77AD6C-A631-2E06-09BA-E92D405F67FA}"/>
          </ac:picMkLst>
        </pc:picChg>
      </pc:sldChg>
      <pc:sldChg chg="delSp modSp mod">
        <pc:chgData name="Corcoran, Jack" userId="8fddde24-85a5-404e-aa47-266979a73deb" providerId="ADAL" clId="{47E70944-AFAF-4E92-9CDA-71CBCCB54DE0}" dt="2024-11-12T17:29:09.324" v="107" actId="962"/>
        <pc:sldMkLst>
          <pc:docMk/>
          <pc:sldMk cId="3449099327" sldId="419"/>
        </pc:sldMkLst>
        <pc:spChg chg="mod">
          <ac:chgData name="Corcoran, Jack" userId="8fddde24-85a5-404e-aa47-266979a73deb" providerId="ADAL" clId="{47E70944-AFAF-4E92-9CDA-71CBCCB54DE0}" dt="2024-11-12T17:29:08.907" v="106" actId="962"/>
          <ac:spMkLst>
            <pc:docMk/>
            <pc:sldMk cId="3449099327" sldId="419"/>
            <ac:spMk id="2" creationId="{112AD74D-4681-5AD3-4F01-AF6687927E54}"/>
          </ac:spMkLst>
        </pc:spChg>
        <pc:spChg chg="del">
          <ac:chgData name="Corcoran, Jack" userId="8fddde24-85a5-404e-aa47-266979a73deb" providerId="ADAL" clId="{47E70944-AFAF-4E92-9CDA-71CBCCB54DE0}" dt="2024-11-12T17:24:42.095" v="17" actId="478"/>
          <ac:spMkLst>
            <pc:docMk/>
            <pc:sldMk cId="3449099327" sldId="419"/>
            <ac:spMk id="8" creationId="{A7288A7B-7D67-C0B4-0437-652E0DB7A7E0}"/>
          </ac:spMkLst>
        </pc:spChg>
        <pc:spChg chg="mod">
          <ac:chgData name="Corcoran, Jack" userId="8fddde24-85a5-404e-aa47-266979a73deb" providerId="ADAL" clId="{47E70944-AFAF-4E92-9CDA-71CBCCB54DE0}" dt="2024-11-12T17:28:10.452" v="88" actId="33553"/>
          <ac:spMkLst>
            <pc:docMk/>
            <pc:sldMk cId="3449099327" sldId="419"/>
            <ac:spMk id="12" creationId="{A2A35CCA-F46C-AA35-733C-CB0C649F8897}"/>
          </ac:spMkLst>
        </pc:spChg>
        <pc:spChg chg="mod">
          <ac:chgData name="Corcoran, Jack" userId="8fddde24-85a5-404e-aa47-266979a73deb" providerId="ADAL" clId="{47E70944-AFAF-4E92-9CDA-71CBCCB54DE0}" dt="2024-11-12T17:29:09.324" v="107" actId="962"/>
          <ac:spMkLst>
            <pc:docMk/>
            <pc:sldMk cId="3449099327" sldId="419"/>
            <ac:spMk id="13" creationId="{C7984A51-4E70-716A-F556-434A583C4308}"/>
          </ac:spMkLst>
        </pc:spChg>
        <pc:picChg chg="mod">
          <ac:chgData name="Corcoran, Jack" userId="8fddde24-85a5-404e-aa47-266979a73deb" providerId="ADAL" clId="{47E70944-AFAF-4E92-9CDA-71CBCCB54DE0}" dt="2024-11-12T17:29:08.510" v="105" actId="962"/>
          <ac:picMkLst>
            <pc:docMk/>
            <pc:sldMk cId="3449099327" sldId="419"/>
            <ac:picMk id="4" creationId="{FCD8EEAD-B0CF-7E42-F16A-B9AD4D73EE19}"/>
          </ac:picMkLst>
        </pc:picChg>
        <pc:picChg chg="mod">
          <ac:chgData name="Corcoran, Jack" userId="8fddde24-85a5-404e-aa47-266979a73deb" providerId="ADAL" clId="{47E70944-AFAF-4E92-9CDA-71CBCCB54DE0}" dt="2024-11-12T17:25:10.019" v="19" actId="962"/>
          <ac:picMkLst>
            <pc:docMk/>
            <pc:sldMk cId="3449099327" sldId="419"/>
            <ac:picMk id="3074" creationId="{097D17C0-C876-C3AF-E68B-E169F1ACEFF9}"/>
          </ac:picMkLst>
        </pc:picChg>
      </pc:sldChg>
      <pc:sldChg chg="delSp modSp mod">
        <pc:chgData name="Corcoran, Jack" userId="8fddde24-85a5-404e-aa47-266979a73deb" providerId="ADAL" clId="{47E70944-AFAF-4E92-9CDA-71CBCCB54DE0}" dt="2024-11-12T17:28:16.051" v="89" actId="33553"/>
        <pc:sldMkLst>
          <pc:docMk/>
          <pc:sldMk cId="4202715011" sldId="422"/>
        </pc:sldMkLst>
        <pc:spChg chg="del">
          <ac:chgData name="Corcoran, Jack" userId="8fddde24-85a5-404e-aa47-266979a73deb" providerId="ADAL" clId="{47E70944-AFAF-4E92-9CDA-71CBCCB54DE0}" dt="2024-11-12T17:25:12.221" v="20" actId="478"/>
          <ac:spMkLst>
            <pc:docMk/>
            <pc:sldMk cId="4202715011" sldId="422"/>
            <ac:spMk id="8" creationId="{CA6396CD-D589-7253-15B0-9B853DD20323}"/>
          </ac:spMkLst>
        </pc:spChg>
        <pc:spChg chg="mod">
          <ac:chgData name="Corcoran, Jack" userId="8fddde24-85a5-404e-aa47-266979a73deb" providerId="ADAL" clId="{47E70944-AFAF-4E92-9CDA-71CBCCB54DE0}" dt="2024-11-12T17:28:16.051" v="89" actId="33553"/>
          <ac:spMkLst>
            <pc:docMk/>
            <pc:sldMk cId="4202715011" sldId="422"/>
            <ac:spMk id="12" creationId="{5D972A81-2D18-CCCD-18A8-733A6C98AE24}"/>
          </ac:spMkLst>
        </pc:spChg>
        <pc:picChg chg="mod">
          <ac:chgData name="Corcoran, Jack" userId="8fddde24-85a5-404e-aa47-266979a73deb" providerId="ADAL" clId="{47E70944-AFAF-4E92-9CDA-71CBCCB54DE0}" dt="2024-11-12T17:25:44.284" v="22" actId="962"/>
          <ac:picMkLst>
            <pc:docMk/>
            <pc:sldMk cId="4202715011" sldId="422"/>
            <ac:picMk id="9" creationId="{06E97B72-3C84-6295-4F6E-503633613B36}"/>
          </ac:picMkLst>
        </pc:picChg>
      </pc:sldChg>
      <pc:sldChg chg="delSp modSp mod">
        <pc:chgData name="Corcoran, Jack" userId="8fddde24-85a5-404e-aa47-266979a73deb" providerId="ADAL" clId="{47E70944-AFAF-4E92-9CDA-71CBCCB54DE0}" dt="2024-11-12T17:26:30.819" v="28" actId="33553"/>
        <pc:sldMkLst>
          <pc:docMk/>
          <pc:sldMk cId="1414629147" sldId="426"/>
        </pc:sldMkLst>
        <pc:spChg chg="mod">
          <ac:chgData name="Corcoran, Jack" userId="8fddde24-85a5-404e-aa47-266979a73deb" providerId="ADAL" clId="{47E70944-AFAF-4E92-9CDA-71CBCCB54DE0}" dt="2024-11-12T17:26:30.819" v="28" actId="33553"/>
          <ac:spMkLst>
            <pc:docMk/>
            <pc:sldMk cId="1414629147" sldId="426"/>
            <ac:spMk id="9" creationId="{36658E01-A2CC-E8C1-1F3D-CC70A227028B}"/>
          </ac:spMkLst>
        </pc:spChg>
        <pc:spChg chg="del mod">
          <ac:chgData name="Corcoran, Jack" userId="8fddde24-85a5-404e-aa47-266979a73deb" providerId="ADAL" clId="{47E70944-AFAF-4E92-9CDA-71CBCCB54DE0}" dt="2024-11-12T17:22:35.268" v="2" actId="478"/>
          <ac:spMkLst>
            <pc:docMk/>
            <pc:sldMk cId="1414629147" sldId="426"/>
            <ac:spMk id="19" creationId="{63D0F72A-B5ED-CEDC-259F-AA592B3D90BD}"/>
          </ac:spMkLst>
        </pc:spChg>
      </pc:sldChg>
      <pc:sldChg chg="delSp modSp mod">
        <pc:chgData name="Corcoran, Jack" userId="8fddde24-85a5-404e-aa47-266979a73deb" providerId="ADAL" clId="{47E70944-AFAF-4E92-9CDA-71CBCCB54DE0}" dt="2024-11-12T17:29:25.923" v="111" actId="13244"/>
        <pc:sldMkLst>
          <pc:docMk/>
          <pc:sldMk cId="3269606961" sldId="427"/>
        </pc:sldMkLst>
        <pc:spChg chg="mod">
          <ac:chgData name="Corcoran, Jack" userId="8fddde24-85a5-404e-aa47-266979a73deb" providerId="ADAL" clId="{47E70944-AFAF-4E92-9CDA-71CBCCB54DE0}" dt="2024-11-12T17:29:14.595" v="109" actId="962"/>
          <ac:spMkLst>
            <pc:docMk/>
            <pc:sldMk cId="3269606961" sldId="427"/>
            <ac:spMk id="2" creationId="{1F450F8C-4991-BC95-6FDB-85E78B37D62F}"/>
          </ac:spMkLst>
        </pc:spChg>
        <pc:spChg chg="mod">
          <ac:chgData name="Corcoran, Jack" userId="8fddde24-85a5-404e-aa47-266979a73deb" providerId="ADAL" clId="{47E70944-AFAF-4E92-9CDA-71CBCCB54DE0}" dt="2024-11-12T17:29:25.923" v="111" actId="13244"/>
          <ac:spMkLst>
            <pc:docMk/>
            <pc:sldMk cId="3269606961" sldId="427"/>
            <ac:spMk id="7" creationId="{56011F77-FA10-009E-3276-F810710B69D3}"/>
          </ac:spMkLst>
        </pc:spChg>
        <pc:spChg chg="del">
          <ac:chgData name="Corcoran, Jack" userId="8fddde24-85a5-404e-aa47-266979a73deb" providerId="ADAL" clId="{47E70944-AFAF-4E92-9CDA-71CBCCB54DE0}" dt="2024-11-12T17:25:46.521" v="23" actId="478"/>
          <ac:spMkLst>
            <pc:docMk/>
            <pc:sldMk cId="3269606961" sldId="427"/>
            <ac:spMk id="8" creationId="{AF75AAD1-D0FE-7DAC-CCEA-BE3963F4AEF5}"/>
          </ac:spMkLst>
        </pc:spChg>
        <pc:spChg chg="mod">
          <ac:chgData name="Corcoran, Jack" userId="8fddde24-85a5-404e-aa47-266979a73deb" providerId="ADAL" clId="{47E70944-AFAF-4E92-9CDA-71CBCCB54DE0}" dt="2024-11-12T17:28:20.954" v="90" actId="33553"/>
          <ac:spMkLst>
            <pc:docMk/>
            <pc:sldMk cId="3269606961" sldId="427"/>
            <ac:spMk id="12" creationId="{FB4A0E39-FBAB-76D7-9347-68043207F626}"/>
          </ac:spMkLst>
        </pc:spChg>
        <pc:spChg chg="mod">
          <ac:chgData name="Corcoran, Jack" userId="8fddde24-85a5-404e-aa47-266979a73deb" providerId="ADAL" clId="{47E70944-AFAF-4E92-9CDA-71CBCCB54DE0}" dt="2024-11-12T17:29:15.171" v="110" actId="962"/>
          <ac:spMkLst>
            <pc:docMk/>
            <pc:sldMk cId="3269606961" sldId="427"/>
            <ac:spMk id="13" creationId="{25354C19-DD8F-3AB7-7B77-DB0ED3F589EE}"/>
          </ac:spMkLst>
        </pc:spChg>
        <pc:picChg chg="mod">
          <ac:chgData name="Corcoran, Jack" userId="8fddde24-85a5-404e-aa47-266979a73deb" providerId="ADAL" clId="{47E70944-AFAF-4E92-9CDA-71CBCCB54DE0}" dt="2024-11-12T17:29:14.301" v="108" actId="962"/>
          <ac:picMkLst>
            <pc:docMk/>
            <pc:sldMk cId="3269606961" sldId="427"/>
            <ac:picMk id="4" creationId="{FB643654-0B8D-61FF-B347-E98C1E1EF80B}"/>
          </ac:picMkLst>
        </pc:picChg>
        <pc:picChg chg="mod">
          <ac:chgData name="Corcoran, Jack" userId="8fddde24-85a5-404e-aa47-266979a73deb" providerId="ADAL" clId="{47E70944-AFAF-4E92-9CDA-71CBCCB54DE0}" dt="2024-11-12T17:26:16.344" v="25" actId="962"/>
          <ac:picMkLst>
            <pc:docMk/>
            <pc:sldMk cId="3269606961" sldId="427"/>
            <ac:picMk id="5" creationId="{2A6010AD-562B-165E-AA83-73C368225D12}"/>
          </ac:picMkLst>
        </pc:picChg>
      </pc:sldChg>
    </pc:docChg>
  </pc:docChgLst>
  <pc:docChgLst>
    <pc:chgData name="Petsa, Megan" userId="2c26d7c6-c8ea-4a5a-be64-e7c777e36cad" providerId="ADAL" clId="{5596CC63-F528-4E29-8665-71B2B0E3825F}"/>
    <pc:docChg chg="modSld sldOrd">
      <pc:chgData name="Petsa, Megan" userId="2c26d7c6-c8ea-4a5a-be64-e7c777e36cad" providerId="ADAL" clId="{5596CC63-F528-4E29-8665-71B2B0E3825F}" dt="2024-11-14T19:42:25.739" v="1"/>
      <pc:docMkLst>
        <pc:docMk/>
      </pc:docMkLst>
      <pc:sldChg chg="ord">
        <pc:chgData name="Petsa, Megan" userId="2c26d7c6-c8ea-4a5a-be64-e7c777e36cad" providerId="ADAL" clId="{5596CC63-F528-4E29-8665-71B2B0E3825F}" dt="2024-11-14T19:42:25.739" v="1"/>
        <pc:sldMkLst>
          <pc:docMk/>
          <pc:sldMk cId="3269606961" sldId="4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92E03-6ED7-41E9-98BF-6D04CA89DF9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09E0C-421B-4140-A018-5DDDC6517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AF0FF-786B-F33A-24AF-3E9B6F86B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4315C1-2AD3-4789-BD63-C64A55440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415C0-2ACD-631F-BD63-B7A21D4AB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CBBAF-8294-7777-D15F-F18287872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C051-73DD-400C-82C7-3950AE8047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C051-73DD-400C-82C7-3950AE8047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3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D1DAF-ACD2-4AF4-81CB-0CB5EFF28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BF546-6D4D-A65B-06AF-8DA7A15A2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91AD5-59F6-54E5-738E-C5D55E63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64B6-700F-47D3-9654-7A36C69700E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F579-84DE-79C1-FB84-8FB82401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5D32B-C6F2-79D5-1344-F594FDB0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9837-A512-4AB8-B192-EC8753FB4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1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B09A-EC1A-271A-26A2-86889AFE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D2414-F02E-2F6A-48B3-B9A9BBB20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C1AFE-85F4-C728-70CB-170BA654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64B6-700F-47D3-9654-7A36C69700E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2B6-C9C8-47CD-DC86-73845D40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72624-7DDB-69C6-FB35-3262A654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9837-A512-4AB8-B192-EC8753FB4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6B0C9-E13C-90DB-876E-885ED4070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1B058-08DA-F1D1-E940-F367CC9A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EC719-B28C-DCD8-E90F-8639DFBC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64B6-700F-47D3-9654-7A36C69700E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338AF-AFCF-36D6-A893-E70AFE02E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F0D94-841C-E0AE-5B5D-0359E8CD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9837-A512-4AB8-B192-EC8753FB4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0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1006-C11F-E885-D586-626D5E8EE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E420E-6FC2-9996-B96D-BFDBA5A6A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D7285-7081-5F5A-B5B0-A4857620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64B6-700F-47D3-9654-7A36C69700E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84994-E74B-BCE8-FA0E-85A79DC9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4986-C0FA-2065-5160-B0AAD0CB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9837-A512-4AB8-B192-EC8753FB4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CF3A-8131-7760-6068-D0C5681C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70F83-0E87-92EA-1361-88927BA83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CC6C7-E022-906D-253E-E53E932B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64B6-700F-47D3-9654-7A36C69700E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E9152-979A-91BF-F937-6011A897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009DB-21F5-FC4D-86EB-640BC0F2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9837-A512-4AB8-B192-EC8753FB4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2526-3011-BF36-8293-30555129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5078D-F786-FB30-5A12-C40E44BF0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1A575-9983-6A1D-E39D-DCD0A3C21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00E9C-CEF1-45AA-95A9-BCF405B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64B6-700F-47D3-9654-7A36C69700E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59C5B-7CE4-5DC0-03FD-373F8B26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BD26C-978E-96A2-B9B3-19CBE68F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9837-A512-4AB8-B192-EC8753FB4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4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5BCC-968E-AAD5-5CF5-15C3658B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02AC0-882E-735A-842D-359D71A76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E87AD-C604-922E-1569-0B65AE82F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09F65-9F2E-BFAC-1FEB-302506336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F6FE7-817B-FD54-466F-BB754E8B6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B23D9E-6E86-2F29-516A-926A2A06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64B6-700F-47D3-9654-7A36C69700E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A1219-AB83-24C0-841B-EC086A5C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7801E-8C4E-97AD-A4FC-890CB2F9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9837-A512-4AB8-B192-EC8753FB4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7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337A-6B33-16B7-82BA-C747614F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1DE44-1C6B-FCF1-547C-F42F9C26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64B6-700F-47D3-9654-7A36C69700E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3F2EC-6221-CF4A-CC2D-CB5A2296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24BE2-8BF6-909E-D66A-93426673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9837-A512-4AB8-B192-EC8753FB4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7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24D84-C5EB-4815-4A4D-A25D5961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64B6-700F-47D3-9654-7A36C69700E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5D519-BC08-B1F0-2561-AFC8C8E7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EF158-BF93-FE65-0852-A60E8DD8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9837-A512-4AB8-B192-EC8753FB4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2272-26F4-8E60-BF3A-3DFA206C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4F035-0A1F-6B21-0474-BCBFD510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18CF4-3770-A82D-78A3-74B8E7E89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8B5D4-C21D-CE5B-4E80-C8519864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64B6-700F-47D3-9654-7A36C69700E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E0CB5-5BB5-5562-7E2C-768A1FDB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921E9-E31A-A857-5297-67B21FEA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9837-A512-4AB8-B192-EC8753FB4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2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AC0F-F9FD-F7DD-43F6-433A7C90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9C028-9E1D-1315-FD91-1E78FF506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9A284-474F-E166-D9AF-235C7B83E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3E9B3-04AE-D0A4-0B21-4CB2BEF2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64B6-700F-47D3-9654-7A36C69700E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84773-D34D-0C19-486C-01045322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42571-15FE-EBD8-2238-8A4BB545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9837-A512-4AB8-B192-EC8753FB4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4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FBDB2-6E95-78EA-B30C-D9C3A6D6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DF022-63F8-B015-927F-7E96DA659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0C3C-324D-D4BE-4408-15E51263D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7264B6-700F-47D3-9654-7A36C69700E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8159-F3F7-8239-A1A5-3ABF24B83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F80EA-9725-5370-0812-940614EEB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789837-A512-4AB8-B192-EC8753FB4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8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grad.uconn.edu/manage/query/query?id=4093ab00-d181-4942-858a-3dd9428e5c6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connect.grad.uconn.edu/portal/user?tab=Homepage" TargetMode="External"/><Relationship Id="rId4" Type="http://schemas.openxmlformats.org/officeDocument/2006/relationships/hyperlink" Target="https://connect.grad.uconn.edu/portal/user?tab=da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grad.uconn.edu/manage/query/query?id=4093ab00-d181-4942-858a-3dd9428e5c6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grad.uconn.edu/apply/status?tab=hom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grad.uconn.edu/manage/query/query?id=4093ab00-d181-4942-858a-3dd9428e5c6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onnect.grad.uconn.edu/portal/user?tab=Homepage" TargetMode="External"/><Relationship Id="rId4" Type="http://schemas.openxmlformats.org/officeDocument/2006/relationships/hyperlink" Target="https://connect.grad.uconn.edu/portal/user?tab=da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ainbowcenter.uconn.edu/transgender-uconn-quick-answer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2F232-5526-F1D6-1607-57F9306A8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onn Campus Aerial Photo">
            <a:extLst>
              <a:ext uri="{FF2B5EF4-FFF2-40B4-BE49-F238E27FC236}">
                <a16:creationId xmlns:a16="http://schemas.microsoft.com/office/drawing/2014/main" id="{9DAA4393-0340-D229-5A9C-94D06EBF8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6658E01-A2CC-E8C1-1F3D-CC70A22702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909373"/>
            <a:ext cx="11898277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-4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The Graduate School: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-4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Using Pronouns: Actualizing Inclusivity</a:t>
            </a:r>
            <a:endParaRPr kumimoji="0" lang="en-US" sz="5000" b="1" i="0" u="none" strike="noStrike" kern="1200" cap="none" spc="-4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5" name="Picture 14" descr="UConn The Graduate School Logo">
            <a:extLst>
              <a:ext uri="{FF2B5EF4-FFF2-40B4-BE49-F238E27FC236}">
                <a16:creationId xmlns:a16="http://schemas.microsoft.com/office/drawing/2014/main" id="{A21D350C-4189-7915-0F23-2F3FE0E22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984" y="370452"/>
            <a:ext cx="3048517" cy="944465"/>
          </a:xfrm>
          <a:prstGeom prst="rect">
            <a:avLst/>
          </a:prstGeom>
        </p:spPr>
      </p:pic>
      <p:cxnSp>
        <p:nvCxnSpPr>
          <p:cNvPr id="21" name="Straight Connector 20" descr="Design Element">
            <a:extLst>
              <a:ext uri="{FF2B5EF4-FFF2-40B4-BE49-F238E27FC236}">
                <a16:creationId xmlns:a16="http://schemas.microsoft.com/office/drawing/2014/main" id="{9E3B0688-8741-985A-1214-E2A79A1BF9AB}"/>
              </a:ext>
            </a:extLst>
          </p:cNvPr>
          <p:cNvCxnSpPr/>
          <p:nvPr/>
        </p:nvCxnSpPr>
        <p:spPr>
          <a:xfrm flipV="1">
            <a:off x="9205777" y="2326249"/>
            <a:ext cx="3327400" cy="4902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Design Element">
            <a:extLst>
              <a:ext uri="{FF2B5EF4-FFF2-40B4-BE49-F238E27FC236}">
                <a16:creationId xmlns:a16="http://schemas.microsoft.com/office/drawing/2014/main" id="{A1158E58-9E62-7B11-A745-1F02DED53AB3}"/>
              </a:ext>
            </a:extLst>
          </p:cNvPr>
          <p:cNvCxnSpPr/>
          <p:nvPr/>
        </p:nvCxnSpPr>
        <p:spPr>
          <a:xfrm flipV="1">
            <a:off x="9408977" y="2529449"/>
            <a:ext cx="3327400" cy="4902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B40F83-DF9C-311E-EE34-F05E6332B51B}"/>
              </a:ext>
            </a:extLst>
          </p:cNvPr>
          <p:cNvSpPr txBox="1"/>
          <p:nvPr/>
        </p:nvSpPr>
        <p:spPr>
          <a:xfrm>
            <a:off x="9629613" y="6138736"/>
            <a:ext cx="2562387" cy="307777"/>
          </a:xfrm>
          <a:prstGeom prst="rect">
            <a:avLst/>
          </a:prstGeom>
          <a:solidFill>
            <a:srgbClr val="00286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Updated 2024-11- 7</a:t>
            </a:r>
          </a:p>
        </p:txBody>
      </p:sp>
    </p:spTree>
    <p:extLst>
      <p:ext uri="{BB962C8B-B14F-4D97-AF65-F5344CB8AC3E}">
        <p14:creationId xmlns:p14="http://schemas.microsoft.com/office/powerpoint/2010/main" val="14146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09"/>
    </mc:Choice>
    <mc:Fallback xmlns="">
      <p:transition spd="slow" advTm="208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37" y="875792"/>
            <a:ext cx="5665216" cy="5982208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7E658702-E401-420C-BFE7-DEC5BBC46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52669" y="-23915"/>
            <a:ext cx="3876067" cy="576255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5707CE7-FEFC-4D94-9E75-AA340D346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7619"/>
            <a:ext cx="3876067" cy="576255"/>
          </a:xfrm>
          <a:prstGeom prst="parallelogram">
            <a:avLst/>
          </a:prstGeom>
          <a:solidFill>
            <a:srgbClr val="100E4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958F83E-641B-4741-A148-C8D7A17257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68" y="167619"/>
            <a:ext cx="3929104" cy="3847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to find pronouns (1/3):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50086-2F2E-8CC4-BD78-4772DF44A3C9}"/>
              </a:ext>
            </a:extLst>
          </p:cNvPr>
          <p:cNvSpPr txBox="1"/>
          <p:nvPr/>
        </p:nvSpPr>
        <p:spPr>
          <a:xfrm>
            <a:off x="-34864" y="935408"/>
            <a:ext cx="5075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Pronouns can be found in the </a:t>
            </a:r>
            <a:r>
              <a:rPr lang="en-US">
                <a:hlinkClick r:id="rId3"/>
              </a:rPr>
              <a:t>Bulk Data Query </a:t>
            </a:r>
            <a:r>
              <a:rPr lang="en-US"/>
              <a:t>under the </a:t>
            </a:r>
            <a:r>
              <a:rPr lang="en-US">
                <a:hlinkClick r:id="rId4"/>
              </a:rPr>
              <a:t>Data Tab </a:t>
            </a:r>
            <a:r>
              <a:rPr lang="en-US"/>
              <a:t>of your </a:t>
            </a:r>
            <a:r>
              <a:rPr lang="en-US">
                <a:hlinkClick r:id="rId5"/>
              </a:rPr>
              <a:t>User Portal</a:t>
            </a:r>
            <a:r>
              <a:rPr lang="en-U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26" name="Picture 2" descr="A screenshot of the GradSlate User Portal page, with a green arrow pointing at the &quot;Bulk Data&quot; link.">
            <a:extLst>
              <a:ext uri="{FF2B5EF4-FFF2-40B4-BE49-F238E27FC236}">
                <a16:creationId xmlns:a16="http://schemas.microsoft.com/office/drawing/2014/main" id="{7AF9ABF2-50C5-9C59-C7FD-F9682B8F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19" y="457659"/>
            <a:ext cx="7132784" cy="577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1"/>
    </mc:Choice>
    <mc:Fallback xmlns="">
      <p:transition spd="slow" advTm="1261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F13C1-FF6F-483E-A680-39F68ED86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257608-1123-2B7D-C979-D25273A12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01" y="878834"/>
            <a:ext cx="5665216" cy="5982208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11059337-2BEA-5CA4-6A62-5934E6CB2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52669" y="-23915"/>
            <a:ext cx="3876067" cy="576255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B53D4CC-33A9-29B5-7096-C584448D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7619"/>
            <a:ext cx="3876067" cy="576255"/>
          </a:xfrm>
          <a:prstGeom prst="parallelogram">
            <a:avLst/>
          </a:prstGeom>
          <a:solidFill>
            <a:srgbClr val="100E4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464D645-0683-E105-0CE4-071081E4F8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68" y="167619"/>
            <a:ext cx="3929104" cy="3847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to find pronouns (2/3):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D7572-EDD8-ABF3-1CEC-5B5A776C5728}"/>
              </a:ext>
            </a:extLst>
          </p:cNvPr>
          <p:cNvSpPr txBox="1"/>
          <p:nvPr/>
        </p:nvSpPr>
        <p:spPr>
          <a:xfrm>
            <a:off x="-34864" y="935408"/>
            <a:ext cx="7524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Once the </a:t>
            </a:r>
            <a:r>
              <a:rPr lang="en-US">
                <a:hlinkClick r:id="rId3"/>
              </a:rPr>
              <a:t>Bulk Data query </a:t>
            </a:r>
            <a:r>
              <a:rPr lang="en-US"/>
              <a:t>loads, scroll over to Pronouns column: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052" name="Picture 4" descr="A screenshot of the Grad Applications: Submitted: Bulk Data page, with a green check mark over the &quot;Pronouns&quot; heading.">
            <a:extLst>
              <a:ext uri="{FF2B5EF4-FFF2-40B4-BE49-F238E27FC236}">
                <a16:creationId xmlns:a16="http://schemas.microsoft.com/office/drawing/2014/main" id="{397DECE4-B77B-EA50-A436-FD38DB204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535738"/>
            <a:ext cx="107727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1"/>
    </mc:Choice>
    <mc:Fallback xmlns="">
      <p:transition spd="slow" advTm="126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F4549-A220-833C-7A04-1F05F1744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1BFA87-39B1-3134-36C0-4D174B055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2" y="935408"/>
            <a:ext cx="5665216" cy="5982208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77F88B0F-03EE-5274-7A35-9DD637F6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52669" y="-23915"/>
            <a:ext cx="3876067" cy="576255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E3A3DBB-8751-78C6-08E2-DF9FA1000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7619"/>
            <a:ext cx="3876067" cy="576255"/>
          </a:xfrm>
          <a:prstGeom prst="parallelogram">
            <a:avLst/>
          </a:prstGeom>
          <a:solidFill>
            <a:srgbClr val="100E4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225FF82-2519-89D1-5210-BEDECEC9B7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68" y="167619"/>
            <a:ext cx="3929104" cy="3847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to find pronouns (3/3):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1C6CF-ED36-0922-41F0-1DD6C33ED5D5}"/>
              </a:ext>
            </a:extLst>
          </p:cNvPr>
          <p:cNvSpPr txBox="1"/>
          <p:nvPr/>
        </p:nvSpPr>
        <p:spPr>
          <a:xfrm>
            <a:off x="-34864" y="935408"/>
            <a:ext cx="5075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Applicants can update their pronouns on their </a:t>
            </a:r>
            <a:r>
              <a:rPr lang="en-US">
                <a:hlinkClick r:id="rId3"/>
              </a:rPr>
              <a:t>Application Status Portal</a:t>
            </a:r>
            <a:r>
              <a:rPr lang="en-U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 descr="A screenshot of the Application page, with the &quot;Change Pronouns&quot; tool highlighted in yellow.">
            <a:extLst>
              <a:ext uri="{FF2B5EF4-FFF2-40B4-BE49-F238E27FC236}">
                <a16:creationId xmlns:a16="http://schemas.microsoft.com/office/drawing/2014/main" id="{3E77AD6C-A631-2E06-09BA-E92D405F6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067" y="1315551"/>
            <a:ext cx="7155329" cy="51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1"/>
    </mc:Choice>
    <mc:Fallback xmlns="">
      <p:transition spd="slow" advTm="1261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BE6B4-327F-8452-6BC4-70A2669E3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D8EEAD-B0CF-7E42-F16A-B9AD4D73E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2" y="935408"/>
            <a:ext cx="5665216" cy="5982208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112AD74D-4681-5AD3-4F01-AF6687927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52669" y="-23915"/>
            <a:ext cx="3876067" cy="576255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C7984A51-4E70-716A-F556-434A583C4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52669" y="22933"/>
            <a:ext cx="4767943" cy="767789"/>
          </a:xfrm>
          <a:prstGeom prst="parallelogram">
            <a:avLst/>
          </a:prstGeom>
          <a:solidFill>
            <a:srgbClr val="100E4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2A35CCA-F46C-AA35-733C-CB0C649F88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67" y="167619"/>
            <a:ext cx="4585303" cy="3847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to find preferred names (1/3):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7B9EA-3CD8-7C70-C0E8-93E3337F1C65}"/>
              </a:ext>
            </a:extLst>
          </p:cNvPr>
          <p:cNvSpPr txBox="1"/>
          <p:nvPr/>
        </p:nvSpPr>
        <p:spPr>
          <a:xfrm>
            <a:off x="-34864" y="935408"/>
            <a:ext cx="10931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Preferred Names can be found in the same </a:t>
            </a:r>
            <a:r>
              <a:rPr lang="en-US">
                <a:hlinkClick r:id="rId3"/>
              </a:rPr>
              <a:t>Bulk Data Query </a:t>
            </a:r>
            <a:r>
              <a:rPr lang="en-US"/>
              <a:t>under the </a:t>
            </a:r>
            <a:r>
              <a:rPr lang="en-US">
                <a:hlinkClick r:id="rId4"/>
              </a:rPr>
              <a:t>Data Tab </a:t>
            </a:r>
            <a:r>
              <a:rPr lang="en-US"/>
              <a:t>of your </a:t>
            </a:r>
            <a:r>
              <a:rPr lang="en-US">
                <a:hlinkClick r:id="rId5"/>
              </a:rPr>
              <a:t>User Portal</a:t>
            </a:r>
            <a:r>
              <a:rPr lang="en-U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3074" name="Picture 2" descr="A screenshot of the Grad Applications: Submitted: Bulk Data page, with a green check mark over the &quot;Preferred Name&quot; heading.">
            <a:extLst>
              <a:ext uri="{FF2B5EF4-FFF2-40B4-BE49-F238E27FC236}">
                <a16:creationId xmlns:a16="http://schemas.microsoft.com/office/drawing/2014/main" id="{097D17C0-C876-C3AF-E68B-E169F1AC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53552"/>
            <a:ext cx="107727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1"/>
    </mc:Choice>
    <mc:Fallback xmlns="">
      <p:transition spd="slow" advTm="126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47F9E-84E4-E0A5-AB41-4EFF0D09C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643654-0B8D-61FF-B347-E98C1E1EF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2" y="935408"/>
            <a:ext cx="5665216" cy="5982208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1F450F8C-4991-BC95-6FDB-85E78B37D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52669" y="-23915"/>
            <a:ext cx="3876067" cy="576255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25354C19-DD8F-3AB7-7B77-DB0ED3F58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4864" y="45270"/>
            <a:ext cx="4963886" cy="576255"/>
          </a:xfrm>
          <a:prstGeom prst="parallelogram">
            <a:avLst/>
          </a:prstGeom>
          <a:solidFill>
            <a:srgbClr val="100E4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4A0E39-FBAB-76D7-9347-68043207F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68" y="167619"/>
            <a:ext cx="4313596" cy="3847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to find preferred names (3/3):</a:t>
            </a:r>
          </a:p>
        </p:txBody>
      </p:sp>
      <p:pic>
        <p:nvPicPr>
          <p:cNvPr id="5" name="Picture 4" descr="A screenshot of an application in the Slate system, showing an applicant's preferred name in parentheses, highlighted in yellow.">
            <a:extLst>
              <a:ext uri="{FF2B5EF4-FFF2-40B4-BE49-F238E27FC236}">
                <a16:creationId xmlns:a16="http://schemas.microsoft.com/office/drawing/2014/main" id="{2A6010AD-562B-165E-AA83-73C368225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61" y="1504975"/>
            <a:ext cx="11239353" cy="1924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11F77-FA10-009E-3276-F810710B69D3}"/>
              </a:ext>
            </a:extLst>
          </p:cNvPr>
          <p:cNvSpPr txBox="1"/>
          <p:nvPr/>
        </p:nvSpPr>
        <p:spPr>
          <a:xfrm>
            <a:off x="-34864" y="935408"/>
            <a:ext cx="1093146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Preferred names are use in all admission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Please use preferred names in your correspondence.</a:t>
            </a:r>
          </a:p>
          <a:p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GA offer letters require the student’s legal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1"/>
    </mc:Choice>
    <mc:Fallback xmlns="">
      <p:transition spd="slow" advTm="126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02647-66EA-D85C-2942-D842523B0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 descr="Design Element">
            <a:extLst>
              <a:ext uri="{FF2B5EF4-FFF2-40B4-BE49-F238E27FC236}">
                <a16:creationId xmlns:a16="http://schemas.microsoft.com/office/drawing/2014/main" id="{B6D65658-0067-1106-43A5-E9CFBAD682C9}"/>
              </a:ext>
            </a:extLst>
          </p:cNvPr>
          <p:cNvSpPr/>
          <p:nvPr/>
        </p:nvSpPr>
        <p:spPr>
          <a:xfrm>
            <a:off x="-252669" y="-23915"/>
            <a:ext cx="3876067" cy="576255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arallelogram 12" descr="Design Element">
            <a:extLst>
              <a:ext uri="{FF2B5EF4-FFF2-40B4-BE49-F238E27FC236}">
                <a16:creationId xmlns:a16="http://schemas.microsoft.com/office/drawing/2014/main" id="{D18AD5EF-B478-78EB-A8D4-4A2CD32281A7}"/>
              </a:ext>
            </a:extLst>
          </p:cNvPr>
          <p:cNvSpPr/>
          <p:nvPr/>
        </p:nvSpPr>
        <p:spPr>
          <a:xfrm>
            <a:off x="-34864" y="45270"/>
            <a:ext cx="4963886" cy="576255"/>
          </a:xfrm>
          <a:prstGeom prst="parallelogram">
            <a:avLst/>
          </a:prstGeom>
          <a:solidFill>
            <a:srgbClr val="100E4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D972A81-2D18-CCCD-18A8-733A6C98AE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68" y="167619"/>
            <a:ext cx="4377604" cy="3847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to find preferred names (2/3):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B9625-10F0-E990-6C95-778DC0EB25AB}"/>
              </a:ext>
            </a:extLst>
          </p:cNvPr>
          <p:cNvSpPr txBox="1"/>
          <p:nvPr/>
        </p:nvSpPr>
        <p:spPr>
          <a:xfrm>
            <a:off x="118577" y="552340"/>
            <a:ext cx="1198875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*</a:t>
            </a:r>
            <a:r>
              <a:rPr lang="en-US" sz="1700"/>
              <a:t>Students who wish to change their preferred name after matriculation will need to update their information with at a later time. </a:t>
            </a:r>
          </a:p>
          <a:p>
            <a:r>
              <a:rPr lang="en-US" sz="1700"/>
              <a:t>The Rainbow Center has an excellent resource for students: </a:t>
            </a:r>
            <a:r>
              <a:rPr lang="en-US" sz="1700">
                <a:hlinkClick r:id="rId2"/>
              </a:rPr>
              <a:t>https://rainbowcenter.uconn.edu/transgender-uconn-quick-answers/</a:t>
            </a:r>
            <a:r>
              <a:rPr lang="en-US" sz="1700"/>
              <a:t> 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 descr="A screenshot of the Rainbow Center website's &quot;Transgender @ UConn&quot; page.">
            <a:extLst>
              <a:ext uri="{FF2B5EF4-FFF2-40B4-BE49-F238E27FC236}">
                <a16:creationId xmlns:a16="http://schemas.microsoft.com/office/drawing/2014/main" id="{06E97B72-3C84-6295-4F6E-503633613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1" y="1691113"/>
            <a:ext cx="11498345" cy="44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1"/>
    </mc:Choice>
    <mc:Fallback xmlns="">
      <p:transition spd="slow" advTm="1261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BFC3E-C732-43BA-9C9B-EFE70355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4E4B0D1-52CE-4B9C-BF25-DBB24A66B5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6229" y="3517488"/>
            <a:ext cx="11898277" cy="11695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-4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Questions?</a:t>
            </a:r>
            <a:endParaRPr kumimoji="0" lang="en-US" sz="5000" b="1" i="0" u="none" strike="noStrike" kern="1200" cap="none" spc="-4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A0817-3FE7-EEB4-0037-B697454462DB}"/>
              </a:ext>
            </a:extLst>
          </p:cNvPr>
          <p:cNvSpPr txBox="1"/>
          <p:nvPr/>
        </p:nvSpPr>
        <p:spPr>
          <a:xfrm>
            <a:off x="175485" y="4705397"/>
            <a:ext cx="116355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Is there a preferred place programs would like this information stored in the application?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13A0C1-08C5-42DF-92D3-33A73AFC3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984" y="370452"/>
            <a:ext cx="3048517" cy="94446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6D4DA8-5DF3-4560-ACFF-1734870D3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247106" y="2326252"/>
            <a:ext cx="3327400" cy="4902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24FF5E-59AC-4AA3-94F5-325A96BFA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408977" y="2529449"/>
            <a:ext cx="3327400" cy="4902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188D70C-A31D-4CEB-A078-C6B2221A3381}"/>
              </a:ext>
            </a:extLst>
          </p:cNvPr>
          <p:cNvSpPr txBox="1"/>
          <p:nvPr/>
        </p:nvSpPr>
        <p:spPr>
          <a:xfrm>
            <a:off x="9629613" y="6138736"/>
            <a:ext cx="2562387" cy="307777"/>
          </a:xfrm>
          <a:prstGeom prst="rect">
            <a:avLst/>
          </a:prstGeom>
          <a:solidFill>
            <a:srgbClr val="00286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Updated 2024- 7</a:t>
            </a:r>
          </a:p>
        </p:txBody>
      </p:sp>
    </p:spTree>
    <p:extLst>
      <p:ext uri="{BB962C8B-B14F-4D97-AF65-F5344CB8AC3E}">
        <p14:creationId xmlns:p14="http://schemas.microsoft.com/office/powerpoint/2010/main" val="3480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09"/>
    </mc:Choice>
    <mc:Fallback xmlns="">
      <p:transition spd="slow" advTm="2080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210</Words>
  <Application>Microsoft Office PowerPoint</Application>
  <PresentationFormat>Widescreen</PresentationFormat>
  <Paragraphs>49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Arial Black</vt:lpstr>
      <vt:lpstr>Office Theme</vt:lpstr>
      <vt:lpstr>The Graduate School:  Using Pronouns: Actualizing Inclusivity</vt:lpstr>
      <vt:lpstr>Where to find pronouns (1/3):</vt:lpstr>
      <vt:lpstr>Where to find pronouns (2/3):</vt:lpstr>
      <vt:lpstr>Where to find pronouns (3/3):</vt:lpstr>
      <vt:lpstr>Where to find preferred names (1/3):</vt:lpstr>
      <vt:lpstr>Where to find preferred names (3/3):</vt:lpstr>
      <vt:lpstr>Where to find preferred names (2/3):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Buckley, Meg</dc:creator>
  <cp:lastModifiedBy>Petsa, Megan</cp:lastModifiedBy>
  <cp:revision>2</cp:revision>
  <dcterms:created xsi:type="dcterms:W3CDTF">2024-11-07T18:58:26Z</dcterms:created>
  <dcterms:modified xsi:type="dcterms:W3CDTF">2024-11-14T19:42:27Z</dcterms:modified>
</cp:coreProperties>
</file>