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Canva Sans" panose="020B0604020202020204" charset="0"/>
      <p:regular r:id="rId45"/>
    </p:embeddedFont>
    <p:embeddedFont>
      <p:font typeface="Canva Sans Bold" panose="020B0604020202020204" charset="0"/>
      <p:regular r:id="rId46"/>
    </p:embeddedFont>
    <p:embeddedFont>
      <p:font typeface="Rosario" panose="020B0604020202020204" charset="0"/>
      <p:regular r:id="rId47"/>
    </p:embeddedFont>
    <p:embeddedFont>
      <p:font typeface="Rosario Bold" panose="020B0604020202020204" charset="0"/>
      <p:regular r:id="rId48"/>
    </p:embeddedFont>
    <p:embeddedFont>
      <p:font typeface="Rosario Bold Italics" panose="020B0604020202020204" charset="0"/>
      <p:regular r:id="rId49"/>
    </p:embeddedFont>
    <p:embeddedFont>
      <p:font typeface="Sansita" panose="020B0604020202020204" charset="0"/>
      <p:regular r:id="rId50"/>
    </p:embeddedFont>
    <p:embeddedFont>
      <p:font typeface="Sansita Bold" panose="020B0604020202020204" charset="0"/>
      <p:regular r:id="rId51"/>
    </p:embeddedFont>
    <p:embeddedFont>
      <p:font typeface="TT Commons Pro"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9018C-DBD4-4A6A-84C6-793587989E41}" v="14" dt="2024-11-14T20:55:22.494"/>
    <p1510:client id="{2C620269-3E49-4D6D-82FE-76E614BB202B}" v="1117" dt="2024-11-14T21:00:44.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coran, Jack" userId="8fddde24-85a5-404e-aa47-266979a73deb" providerId="ADAL" clId="{2C620269-3E49-4D6D-82FE-76E614BB202B}"/>
    <pc:docChg chg="undo custSel modSld">
      <pc:chgData name="Corcoran, Jack" userId="8fddde24-85a5-404e-aa47-266979a73deb" providerId="ADAL" clId="{2C620269-3E49-4D6D-82FE-76E614BB202B}" dt="2024-11-14T21:00:44.043" v="1116" actId="962"/>
      <pc:docMkLst>
        <pc:docMk/>
      </pc:docMkLst>
      <pc:sldChg chg="addSp delSp modSp mod">
        <pc:chgData name="Corcoran, Jack" userId="8fddde24-85a5-404e-aa47-266979a73deb" providerId="ADAL" clId="{2C620269-3E49-4D6D-82FE-76E614BB202B}" dt="2024-11-14T20:42:44.454" v="171" actId="20577"/>
        <pc:sldMkLst>
          <pc:docMk/>
          <pc:sldMk cId="0" sldId="256"/>
        </pc:sldMkLst>
        <pc:spChg chg="mod">
          <ac:chgData name="Corcoran, Jack" userId="8fddde24-85a5-404e-aa47-266979a73deb" providerId="ADAL" clId="{2C620269-3E49-4D6D-82FE-76E614BB202B}" dt="2024-11-14T20:34:09.842" v="0" actId="962"/>
          <ac:spMkLst>
            <pc:docMk/>
            <pc:sldMk cId="0" sldId="256"/>
            <ac:spMk id="2" creationId="{00000000-0000-0000-0000-000000000000}"/>
          </ac:spMkLst>
        </pc:spChg>
        <pc:spChg chg="mod">
          <ac:chgData name="Corcoran, Jack" userId="8fddde24-85a5-404e-aa47-266979a73deb" providerId="ADAL" clId="{2C620269-3E49-4D6D-82FE-76E614BB202B}" dt="2024-11-14T20:34:11.244" v="1" actId="962"/>
          <ac:spMkLst>
            <pc:docMk/>
            <pc:sldMk cId="0" sldId="256"/>
            <ac:spMk id="3" creationId="{00000000-0000-0000-0000-000000000000}"/>
          </ac:spMkLst>
        </pc:spChg>
        <pc:spChg chg="mod">
          <ac:chgData name="Corcoran, Jack" userId="8fddde24-85a5-404e-aa47-266979a73deb" providerId="ADAL" clId="{2C620269-3E49-4D6D-82FE-76E614BB202B}" dt="2024-11-14T20:34:11.813" v="2" actId="962"/>
          <ac:spMkLst>
            <pc:docMk/>
            <pc:sldMk cId="0" sldId="256"/>
            <ac:spMk id="4" creationId="{00000000-0000-0000-0000-000000000000}"/>
          </ac:spMkLst>
        </pc:spChg>
        <pc:spChg chg="mod">
          <ac:chgData name="Corcoran, Jack" userId="8fddde24-85a5-404e-aa47-266979a73deb" providerId="ADAL" clId="{2C620269-3E49-4D6D-82FE-76E614BB202B}" dt="2024-11-14T20:34:12.398" v="3" actId="962"/>
          <ac:spMkLst>
            <pc:docMk/>
            <pc:sldMk cId="0" sldId="256"/>
            <ac:spMk id="5" creationId="{00000000-0000-0000-0000-000000000000}"/>
          </ac:spMkLst>
        </pc:spChg>
        <pc:spChg chg="mod">
          <ac:chgData name="Corcoran, Jack" userId="8fddde24-85a5-404e-aa47-266979a73deb" providerId="ADAL" clId="{2C620269-3E49-4D6D-82FE-76E614BB202B}" dt="2024-11-14T20:34:52.055" v="7" actId="962"/>
          <ac:spMkLst>
            <pc:docMk/>
            <pc:sldMk cId="0" sldId="256"/>
            <ac:spMk id="9" creationId="{00000000-0000-0000-0000-000000000000}"/>
          </ac:spMkLst>
        </pc:spChg>
        <pc:spChg chg="mod">
          <ac:chgData name="Corcoran, Jack" userId="8fddde24-85a5-404e-aa47-266979a73deb" providerId="ADAL" clId="{2C620269-3E49-4D6D-82FE-76E614BB202B}" dt="2024-11-14T20:34:52.557" v="8" actId="962"/>
          <ac:spMkLst>
            <pc:docMk/>
            <pc:sldMk cId="0" sldId="256"/>
            <ac:spMk id="10" creationId="{00000000-0000-0000-0000-000000000000}"/>
          </ac:spMkLst>
        </pc:spChg>
        <pc:spChg chg="add del mod">
          <ac:chgData name="Corcoran, Jack" userId="8fddde24-85a5-404e-aa47-266979a73deb" providerId="ADAL" clId="{2C620269-3E49-4D6D-82FE-76E614BB202B}" dt="2024-11-14T20:42:35.005" v="152" actId="33699"/>
          <ac:spMkLst>
            <pc:docMk/>
            <pc:sldMk cId="0" sldId="256"/>
            <ac:spMk id="11" creationId="{396666F1-E243-2A69-E485-328EB3499A08}"/>
          </ac:spMkLst>
        </pc:spChg>
        <pc:spChg chg="add mod">
          <ac:chgData name="Corcoran, Jack" userId="8fddde24-85a5-404e-aa47-266979a73deb" providerId="ADAL" clId="{2C620269-3E49-4D6D-82FE-76E614BB202B}" dt="2024-11-14T20:42:44.454" v="171" actId="20577"/>
          <ac:spMkLst>
            <pc:docMk/>
            <pc:sldMk cId="0" sldId="256"/>
            <ac:spMk id="12" creationId="{4CFC0315-BF3D-18F3-F365-60CC5A73A622}"/>
          </ac:spMkLst>
        </pc:spChg>
        <pc:grpChg chg="mod">
          <ac:chgData name="Corcoran, Jack" userId="8fddde24-85a5-404e-aa47-266979a73deb" providerId="ADAL" clId="{2C620269-3E49-4D6D-82FE-76E614BB202B}" dt="2024-11-14T20:34:51.458" v="6" actId="962"/>
          <ac:grpSpMkLst>
            <pc:docMk/>
            <pc:sldMk cId="0" sldId="256"/>
            <ac:grpSpMk id="6" creationId="{00000000-0000-0000-0000-000000000000}"/>
          </ac:grpSpMkLst>
        </pc:grpChg>
      </pc:sldChg>
      <pc:sldChg chg="modSp mod">
        <pc:chgData name="Corcoran, Jack" userId="8fddde24-85a5-404e-aa47-266979a73deb" providerId="ADAL" clId="{2C620269-3E49-4D6D-82FE-76E614BB202B}" dt="2024-11-14T20:42:47.286" v="172" actId="33553"/>
        <pc:sldMkLst>
          <pc:docMk/>
          <pc:sldMk cId="0" sldId="257"/>
        </pc:sldMkLst>
        <pc:spChg chg="mod">
          <ac:chgData name="Corcoran, Jack" userId="8fddde24-85a5-404e-aa47-266979a73deb" providerId="ADAL" clId="{2C620269-3E49-4D6D-82FE-76E614BB202B}" dt="2024-11-14T20:34:58.821" v="12" actId="962"/>
          <ac:spMkLst>
            <pc:docMk/>
            <pc:sldMk cId="0" sldId="257"/>
            <ac:spMk id="5" creationId="{00000000-0000-0000-0000-000000000000}"/>
          </ac:spMkLst>
        </pc:spChg>
        <pc:spChg chg="mod">
          <ac:chgData name="Corcoran, Jack" userId="8fddde24-85a5-404e-aa47-266979a73deb" providerId="ADAL" clId="{2C620269-3E49-4D6D-82FE-76E614BB202B}" dt="2024-11-14T20:35:00.510" v="14" actId="962"/>
          <ac:spMkLst>
            <pc:docMk/>
            <pc:sldMk cId="0" sldId="257"/>
            <ac:spMk id="9" creationId="{00000000-0000-0000-0000-000000000000}"/>
          </ac:spMkLst>
        </pc:spChg>
        <pc:spChg chg="mod">
          <ac:chgData name="Corcoran, Jack" userId="8fddde24-85a5-404e-aa47-266979a73deb" providerId="ADAL" clId="{2C620269-3E49-4D6D-82FE-76E614BB202B}" dt="2024-11-14T20:35:02.445" v="17" actId="962"/>
          <ac:spMkLst>
            <pc:docMk/>
            <pc:sldMk cId="0" sldId="257"/>
            <ac:spMk id="16" creationId="{00000000-0000-0000-0000-000000000000}"/>
          </ac:spMkLst>
        </pc:spChg>
        <pc:spChg chg="mod">
          <ac:chgData name="Corcoran, Jack" userId="8fddde24-85a5-404e-aa47-266979a73deb" providerId="ADAL" clId="{2C620269-3E49-4D6D-82FE-76E614BB202B}" dt="2024-11-14T20:35:03.082" v="18" actId="962"/>
          <ac:spMkLst>
            <pc:docMk/>
            <pc:sldMk cId="0" sldId="257"/>
            <ac:spMk id="17" creationId="{00000000-0000-0000-0000-000000000000}"/>
          </ac:spMkLst>
        </pc:spChg>
        <pc:spChg chg="mod">
          <ac:chgData name="Corcoran, Jack" userId="8fddde24-85a5-404e-aa47-266979a73deb" providerId="ADAL" clId="{2C620269-3E49-4D6D-82FE-76E614BB202B}" dt="2024-11-14T20:35:03.573" v="19" actId="962"/>
          <ac:spMkLst>
            <pc:docMk/>
            <pc:sldMk cId="0" sldId="257"/>
            <ac:spMk id="18" creationId="{00000000-0000-0000-0000-000000000000}"/>
          </ac:spMkLst>
        </pc:spChg>
        <pc:spChg chg="mod">
          <ac:chgData name="Corcoran, Jack" userId="8fddde24-85a5-404e-aa47-266979a73deb" providerId="ADAL" clId="{2C620269-3E49-4D6D-82FE-76E614BB202B}" dt="2024-11-14T20:35:04.383" v="20" actId="962"/>
          <ac:spMkLst>
            <pc:docMk/>
            <pc:sldMk cId="0" sldId="257"/>
            <ac:spMk id="19" creationId="{00000000-0000-0000-0000-000000000000}"/>
          </ac:spMkLst>
        </pc:spChg>
        <pc:spChg chg="mod">
          <ac:chgData name="Corcoran, Jack" userId="8fddde24-85a5-404e-aa47-266979a73deb" providerId="ADAL" clId="{2C620269-3E49-4D6D-82FE-76E614BB202B}" dt="2024-11-14T20:42:47.286" v="172" actId="33553"/>
          <ac:spMkLst>
            <pc:docMk/>
            <pc:sldMk cId="0" sldId="257"/>
            <ac:spMk id="20" creationId="{00000000-0000-0000-0000-000000000000}"/>
          </ac:spMkLst>
        </pc:spChg>
        <pc:spChg chg="ord">
          <ac:chgData name="Corcoran, Jack" userId="8fddde24-85a5-404e-aa47-266979a73deb" providerId="ADAL" clId="{2C620269-3E49-4D6D-82FE-76E614BB202B}" dt="2024-11-14T20:35:23.844" v="26" actId="13244"/>
          <ac:spMkLst>
            <pc:docMk/>
            <pc:sldMk cId="0" sldId="257"/>
            <ac:spMk id="24" creationId="{00000000-0000-0000-0000-000000000000}"/>
          </ac:spMkLst>
        </pc:spChg>
        <pc:grpChg chg="mod">
          <ac:chgData name="Corcoran, Jack" userId="8fddde24-85a5-404e-aa47-266979a73deb" providerId="ADAL" clId="{2C620269-3E49-4D6D-82FE-76E614BB202B}" dt="2024-11-14T20:34:57.919" v="11" actId="962"/>
          <ac:grpSpMkLst>
            <pc:docMk/>
            <pc:sldMk cId="0" sldId="257"/>
            <ac:grpSpMk id="2" creationId="{00000000-0000-0000-0000-000000000000}"/>
          </ac:grpSpMkLst>
        </pc:grpChg>
        <pc:grpChg chg="mod">
          <ac:chgData name="Corcoran, Jack" userId="8fddde24-85a5-404e-aa47-266979a73deb" providerId="ADAL" clId="{2C620269-3E49-4D6D-82FE-76E614BB202B}" dt="2024-11-14T20:34:59.259" v="13" actId="962"/>
          <ac:grpSpMkLst>
            <pc:docMk/>
            <pc:sldMk cId="0" sldId="257"/>
            <ac:grpSpMk id="6" creationId="{00000000-0000-0000-0000-000000000000}"/>
          </ac:grpSpMkLst>
        </pc:grpChg>
        <pc:grpChg chg="mod">
          <ac:chgData name="Corcoran, Jack" userId="8fddde24-85a5-404e-aa47-266979a73deb" providerId="ADAL" clId="{2C620269-3E49-4D6D-82FE-76E614BB202B}" dt="2024-11-14T20:35:01.043" v="15" actId="962"/>
          <ac:grpSpMkLst>
            <pc:docMk/>
            <pc:sldMk cId="0" sldId="257"/>
            <ac:grpSpMk id="10" creationId="{00000000-0000-0000-0000-000000000000}"/>
          </ac:grpSpMkLst>
        </pc:grpChg>
        <pc:grpChg chg="mod">
          <ac:chgData name="Corcoran, Jack" userId="8fddde24-85a5-404e-aa47-266979a73deb" providerId="ADAL" clId="{2C620269-3E49-4D6D-82FE-76E614BB202B}" dt="2024-11-14T20:35:01.710" v="16" actId="962"/>
          <ac:grpSpMkLst>
            <pc:docMk/>
            <pc:sldMk cId="0" sldId="257"/>
            <ac:grpSpMk id="13" creationId="{00000000-0000-0000-0000-000000000000}"/>
          </ac:grpSpMkLst>
        </pc:grpChg>
      </pc:sldChg>
      <pc:sldChg chg="addSp modSp mod">
        <pc:chgData name="Corcoran, Jack" userId="8fddde24-85a5-404e-aa47-266979a73deb" providerId="ADAL" clId="{2C620269-3E49-4D6D-82FE-76E614BB202B}" dt="2024-11-14T20:42:58.374" v="190" actId="20577"/>
        <pc:sldMkLst>
          <pc:docMk/>
          <pc:sldMk cId="0" sldId="258"/>
        </pc:sldMkLst>
        <pc:spChg chg="mod">
          <ac:chgData name="Corcoran, Jack" userId="8fddde24-85a5-404e-aa47-266979a73deb" providerId="ADAL" clId="{2C620269-3E49-4D6D-82FE-76E614BB202B}" dt="2024-11-14T20:35:06.438" v="21" actId="962"/>
          <ac:spMkLst>
            <pc:docMk/>
            <pc:sldMk cId="0" sldId="258"/>
            <ac:spMk id="2" creationId="{00000000-0000-0000-0000-000000000000}"/>
          </ac:spMkLst>
        </pc:spChg>
        <pc:spChg chg="mod">
          <ac:chgData name="Corcoran, Jack" userId="8fddde24-85a5-404e-aa47-266979a73deb" providerId="ADAL" clId="{2C620269-3E49-4D6D-82FE-76E614BB202B}" dt="2024-11-14T20:35:06.975" v="22" actId="962"/>
          <ac:spMkLst>
            <pc:docMk/>
            <pc:sldMk cId="0" sldId="258"/>
            <ac:spMk id="3" creationId="{00000000-0000-0000-0000-000000000000}"/>
          </ac:spMkLst>
        </pc:spChg>
        <pc:spChg chg="mod">
          <ac:chgData name="Corcoran, Jack" userId="8fddde24-85a5-404e-aa47-266979a73deb" providerId="ADAL" clId="{2C620269-3E49-4D6D-82FE-76E614BB202B}" dt="2024-11-14T20:35:07.423" v="23" actId="962"/>
          <ac:spMkLst>
            <pc:docMk/>
            <pc:sldMk cId="0" sldId="258"/>
            <ac:spMk id="4" creationId="{00000000-0000-0000-0000-000000000000}"/>
          </ac:spMkLst>
        </pc:spChg>
        <pc:spChg chg="mod">
          <ac:chgData name="Corcoran, Jack" userId="8fddde24-85a5-404e-aa47-266979a73deb" providerId="ADAL" clId="{2C620269-3E49-4D6D-82FE-76E614BB202B}" dt="2024-11-14T20:35:08.292" v="24" actId="962"/>
          <ac:spMkLst>
            <pc:docMk/>
            <pc:sldMk cId="0" sldId="258"/>
            <ac:spMk id="5" creationId="{00000000-0000-0000-0000-000000000000}"/>
          </ac:spMkLst>
        </pc:spChg>
        <pc:spChg chg="mod">
          <ac:chgData name="Corcoran, Jack" userId="8fddde24-85a5-404e-aa47-266979a73deb" providerId="ADAL" clId="{2C620269-3E49-4D6D-82FE-76E614BB202B}" dt="2024-11-14T20:35:12.039" v="25" actId="1076"/>
          <ac:spMkLst>
            <pc:docMk/>
            <pc:sldMk cId="0" sldId="258"/>
            <ac:spMk id="8" creationId="{00000000-0000-0000-0000-000000000000}"/>
          </ac:spMkLst>
        </pc:spChg>
        <pc:spChg chg="add mod">
          <ac:chgData name="Corcoran, Jack" userId="8fddde24-85a5-404e-aa47-266979a73deb" providerId="ADAL" clId="{2C620269-3E49-4D6D-82FE-76E614BB202B}" dt="2024-11-14T20:42:58.374" v="190" actId="20577"/>
          <ac:spMkLst>
            <pc:docMk/>
            <pc:sldMk cId="0" sldId="258"/>
            <ac:spMk id="9" creationId="{AB21EA36-00F1-730C-5A58-02FE9FBC8045}"/>
          </ac:spMkLst>
        </pc:spChg>
        <pc:grpChg chg="mod">
          <ac:chgData name="Corcoran, Jack" userId="8fddde24-85a5-404e-aa47-266979a73deb" providerId="ADAL" clId="{2C620269-3E49-4D6D-82FE-76E614BB202B}" dt="2024-11-14T20:38:12.563" v="27" actId="962"/>
          <ac:grpSpMkLst>
            <pc:docMk/>
            <pc:sldMk cId="0" sldId="258"/>
            <ac:grpSpMk id="6" creationId="{00000000-0000-0000-0000-000000000000}"/>
          </ac:grpSpMkLst>
        </pc:grpChg>
      </pc:sldChg>
      <pc:sldChg chg="modSp mod">
        <pc:chgData name="Corcoran, Jack" userId="8fddde24-85a5-404e-aa47-266979a73deb" providerId="ADAL" clId="{2C620269-3E49-4D6D-82FE-76E614BB202B}" dt="2024-11-14T20:49:48.653" v="1008" actId="13244"/>
        <pc:sldMkLst>
          <pc:docMk/>
          <pc:sldMk cId="0" sldId="259"/>
        </pc:sldMkLst>
        <pc:spChg chg="mod">
          <ac:chgData name="Corcoran, Jack" userId="8fddde24-85a5-404e-aa47-266979a73deb" providerId="ADAL" clId="{2C620269-3E49-4D6D-82FE-76E614BB202B}" dt="2024-11-14T20:38:14.570" v="28" actId="962"/>
          <ac:spMkLst>
            <pc:docMk/>
            <pc:sldMk cId="0" sldId="259"/>
            <ac:spMk id="2" creationId="{00000000-0000-0000-0000-000000000000}"/>
          </ac:spMkLst>
        </pc:spChg>
        <pc:spChg chg="mod">
          <ac:chgData name="Corcoran, Jack" userId="8fddde24-85a5-404e-aa47-266979a73deb" providerId="ADAL" clId="{2C620269-3E49-4D6D-82FE-76E614BB202B}" dt="2024-11-14T20:38:15.269" v="29" actId="962"/>
          <ac:spMkLst>
            <pc:docMk/>
            <pc:sldMk cId="0" sldId="259"/>
            <ac:spMk id="3" creationId="{00000000-0000-0000-0000-000000000000}"/>
          </ac:spMkLst>
        </pc:spChg>
        <pc:spChg chg="mod">
          <ac:chgData name="Corcoran, Jack" userId="8fddde24-85a5-404e-aa47-266979a73deb" providerId="ADAL" clId="{2C620269-3E49-4D6D-82FE-76E614BB202B}" dt="2024-11-14T20:38:16.121" v="30" actId="962"/>
          <ac:spMkLst>
            <pc:docMk/>
            <pc:sldMk cId="0" sldId="259"/>
            <ac:spMk id="4" creationId="{00000000-0000-0000-0000-000000000000}"/>
          </ac:spMkLst>
        </pc:spChg>
        <pc:spChg chg="mod">
          <ac:chgData name="Corcoran, Jack" userId="8fddde24-85a5-404e-aa47-266979a73deb" providerId="ADAL" clId="{2C620269-3E49-4D6D-82FE-76E614BB202B}" dt="2024-11-14T20:49:48.653" v="1008" actId="13244"/>
          <ac:spMkLst>
            <pc:docMk/>
            <pc:sldMk cId="0" sldId="259"/>
            <ac:spMk id="15" creationId="{00000000-0000-0000-0000-000000000000}"/>
          </ac:spMkLst>
        </pc:spChg>
        <pc:grpChg chg="mod">
          <ac:chgData name="Corcoran, Jack" userId="8fddde24-85a5-404e-aa47-266979a73deb" providerId="ADAL" clId="{2C620269-3E49-4D6D-82FE-76E614BB202B}" dt="2024-11-14T20:38:23.789" v="32" actId="962"/>
          <ac:grpSpMkLst>
            <pc:docMk/>
            <pc:sldMk cId="0" sldId="259"/>
            <ac:grpSpMk id="6" creationId="{00000000-0000-0000-0000-000000000000}"/>
          </ac:grpSpMkLst>
        </pc:grpChg>
        <pc:grpChg chg="mod">
          <ac:chgData name="Corcoran, Jack" userId="8fddde24-85a5-404e-aa47-266979a73deb" providerId="ADAL" clId="{2C620269-3E49-4D6D-82FE-76E614BB202B}" dt="2024-11-14T20:38:28.443" v="34" actId="962"/>
          <ac:grpSpMkLst>
            <pc:docMk/>
            <pc:sldMk cId="0" sldId="259"/>
            <ac:grpSpMk id="8" creationId="{00000000-0000-0000-0000-000000000000}"/>
          </ac:grpSpMkLst>
        </pc:grpChg>
        <pc:grpChg chg="mod">
          <ac:chgData name="Corcoran, Jack" userId="8fddde24-85a5-404e-aa47-266979a73deb" providerId="ADAL" clId="{2C620269-3E49-4D6D-82FE-76E614BB202B}" dt="2024-11-14T20:38:32.208" v="36" actId="962"/>
          <ac:grpSpMkLst>
            <pc:docMk/>
            <pc:sldMk cId="0" sldId="259"/>
            <ac:grpSpMk id="10" creationId="{00000000-0000-0000-0000-000000000000}"/>
          </ac:grpSpMkLst>
        </pc:grpChg>
        <pc:grpChg chg="mod">
          <ac:chgData name="Corcoran, Jack" userId="8fddde24-85a5-404e-aa47-266979a73deb" providerId="ADAL" clId="{2C620269-3E49-4D6D-82FE-76E614BB202B}" dt="2024-11-14T20:38:34.871" v="37" actId="962"/>
          <ac:grpSpMkLst>
            <pc:docMk/>
            <pc:sldMk cId="0" sldId="259"/>
            <ac:grpSpMk id="12" creationId="{00000000-0000-0000-0000-000000000000}"/>
          </ac:grpSpMkLst>
        </pc:grpChg>
        <pc:graphicFrameChg chg="modGraphic">
          <ac:chgData name="Corcoran, Jack" userId="8fddde24-85a5-404e-aa47-266979a73deb" providerId="ADAL" clId="{2C620269-3E49-4D6D-82FE-76E614BB202B}" dt="2024-11-14T20:39:12.773" v="64" actId="13238"/>
          <ac:graphicFrameMkLst>
            <pc:docMk/>
            <pc:sldMk cId="0" sldId="259"/>
            <ac:graphicFrameMk id="5" creationId="{00000000-0000-0000-0000-000000000000}"/>
          </ac:graphicFrameMkLst>
        </pc:graphicFrameChg>
      </pc:sldChg>
      <pc:sldChg chg="modSp mod">
        <pc:chgData name="Corcoran, Jack" userId="8fddde24-85a5-404e-aa47-266979a73deb" providerId="ADAL" clId="{2C620269-3E49-4D6D-82FE-76E614BB202B}" dt="2024-11-14T20:44:23.015" v="192" actId="33553"/>
        <pc:sldMkLst>
          <pc:docMk/>
          <pc:sldMk cId="0" sldId="260"/>
        </pc:sldMkLst>
        <pc:spChg chg="mod">
          <ac:chgData name="Corcoran, Jack" userId="8fddde24-85a5-404e-aa47-266979a73deb" providerId="ADAL" clId="{2C620269-3E49-4D6D-82FE-76E614BB202B}" dt="2024-11-14T20:38:38.172" v="38" actId="962"/>
          <ac:spMkLst>
            <pc:docMk/>
            <pc:sldMk cId="0" sldId="260"/>
            <ac:spMk id="2" creationId="{00000000-0000-0000-0000-000000000000}"/>
          </ac:spMkLst>
        </pc:spChg>
        <pc:spChg chg="mod">
          <ac:chgData name="Corcoran, Jack" userId="8fddde24-85a5-404e-aa47-266979a73deb" providerId="ADAL" clId="{2C620269-3E49-4D6D-82FE-76E614BB202B}" dt="2024-11-14T20:38:38.655" v="39" actId="962"/>
          <ac:spMkLst>
            <pc:docMk/>
            <pc:sldMk cId="0" sldId="260"/>
            <ac:spMk id="3" creationId="{00000000-0000-0000-0000-000000000000}"/>
          </ac:spMkLst>
        </pc:spChg>
        <pc:spChg chg="mod">
          <ac:chgData name="Corcoran, Jack" userId="8fddde24-85a5-404e-aa47-266979a73deb" providerId="ADAL" clId="{2C620269-3E49-4D6D-82FE-76E614BB202B}" dt="2024-11-14T20:44:23.015" v="192" actId="33553"/>
          <ac:spMkLst>
            <pc:docMk/>
            <pc:sldMk cId="0" sldId="260"/>
            <ac:spMk id="4" creationId="{00000000-0000-0000-0000-000000000000}"/>
          </ac:spMkLst>
        </pc:spChg>
      </pc:sldChg>
      <pc:sldChg chg="addSp modSp mod">
        <pc:chgData name="Corcoran, Jack" userId="8fddde24-85a5-404e-aa47-266979a73deb" providerId="ADAL" clId="{2C620269-3E49-4D6D-82FE-76E614BB202B}" dt="2024-11-14T20:49:56.422" v="1010" actId="13244"/>
        <pc:sldMkLst>
          <pc:docMk/>
          <pc:sldMk cId="0" sldId="261"/>
        </pc:sldMkLst>
        <pc:spChg chg="mod">
          <ac:chgData name="Corcoran, Jack" userId="8fddde24-85a5-404e-aa47-266979a73deb" providerId="ADAL" clId="{2C620269-3E49-4D6D-82FE-76E614BB202B}" dt="2024-11-14T20:49:56.422" v="1010" actId="13244"/>
          <ac:spMkLst>
            <pc:docMk/>
            <pc:sldMk cId="0" sldId="261"/>
            <ac:spMk id="4" creationId="{00000000-0000-0000-0000-000000000000}"/>
          </ac:spMkLst>
        </pc:spChg>
        <pc:spChg chg="add mod">
          <ac:chgData name="Corcoran, Jack" userId="8fddde24-85a5-404e-aa47-266979a73deb" providerId="ADAL" clId="{2C620269-3E49-4D6D-82FE-76E614BB202B}" dt="2024-11-14T20:49:53.637" v="1009" actId="13244"/>
          <ac:spMkLst>
            <pc:docMk/>
            <pc:sldMk cId="0" sldId="261"/>
            <ac:spMk id="6" creationId="{7E76A0E8-28C7-D33F-11DB-3C9D6D4F25F9}"/>
          </ac:spMkLst>
        </pc:spChg>
      </pc:sldChg>
      <pc:sldChg chg="addSp modSp mod">
        <pc:chgData name="Corcoran, Jack" userId="8fddde24-85a5-404e-aa47-266979a73deb" providerId="ADAL" clId="{2C620269-3E49-4D6D-82FE-76E614BB202B}" dt="2024-11-14T20:50:43.246" v="1032" actId="13244"/>
        <pc:sldMkLst>
          <pc:docMk/>
          <pc:sldMk cId="0" sldId="262"/>
        </pc:sldMkLst>
        <pc:spChg chg="mod">
          <ac:chgData name="Corcoran, Jack" userId="8fddde24-85a5-404e-aa47-266979a73deb" providerId="ADAL" clId="{2C620269-3E49-4D6D-82FE-76E614BB202B}" dt="2024-11-14T20:50:29.268" v="1025" actId="962"/>
          <ac:spMkLst>
            <pc:docMk/>
            <pc:sldMk cId="0" sldId="262"/>
            <ac:spMk id="2" creationId="{00000000-0000-0000-0000-000000000000}"/>
          </ac:spMkLst>
        </pc:spChg>
        <pc:spChg chg="mod">
          <ac:chgData name="Corcoran, Jack" userId="8fddde24-85a5-404e-aa47-266979a73deb" providerId="ADAL" clId="{2C620269-3E49-4D6D-82FE-76E614BB202B}" dt="2024-11-14T20:50:26.902" v="1023" actId="962"/>
          <ac:spMkLst>
            <pc:docMk/>
            <pc:sldMk cId="0" sldId="262"/>
            <ac:spMk id="3" creationId="{00000000-0000-0000-0000-000000000000}"/>
          </ac:spMkLst>
        </pc:spChg>
        <pc:spChg chg="mod">
          <ac:chgData name="Corcoran, Jack" userId="8fddde24-85a5-404e-aa47-266979a73deb" providerId="ADAL" clId="{2C620269-3E49-4D6D-82FE-76E614BB202B}" dt="2024-11-14T20:50:40.974" v="1030" actId="13244"/>
          <ac:spMkLst>
            <pc:docMk/>
            <pc:sldMk cId="0" sldId="262"/>
            <ac:spMk id="6" creationId="{00000000-0000-0000-0000-000000000000}"/>
          </ac:spMkLst>
        </pc:spChg>
        <pc:spChg chg="mod">
          <ac:chgData name="Corcoran, Jack" userId="8fddde24-85a5-404e-aa47-266979a73deb" providerId="ADAL" clId="{2C620269-3E49-4D6D-82FE-76E614BB202B}" dt="2024-11-14T20:50:34.285" v="1029" actId="962"/>
          <ac:spMkLst>
            <pc:docMk/>
            <pc:sldMk cId="0" sldId="262"/>
            <ac:spMk id="7" creationId="{00000000-0000-0000-0000-000000000000}"/>
          </ac:spMkLst>
        </pc:spChg>
        <pc:spChg chg="mod">
          <ac:chgData name="Corcoran, Jack" userId="8fddde24-85a5-404e-aa47-266979a73deb" providerId="ADAL" clId="{2C620269-3E49-4D6D-82FE-76E614BB202B}" dt="2024-11-14T20:50:42.096" v="1031" actId="13244"/>
          <ac:spMkLst>
            <pc:docMk/>
            <pc:sldMk cId="0" sldId="262"/>
            <ac:spMk id="8" creationId="{00000000-0000-0000-0000-000000000000}"/>
          </ac:spMkLst>
        </pc:spChg>
        <pc:spChg chg="mod">
          <ac:chgData name="Corcoran, Jack" userId="8fddde24-85a5-404e-aa47-266979a73deb" providerId="ADAL" clId="{2C620269-3E49-4D6D-82FE-76E614BB202B}" dt="2024-11-14T20:50:43.246" v="1032" actId="13244"/>
          <ac:spMkLst>
            <pc:docMk/>
            <pc:sldMk cId="0" sldId="262"/>
            <ac:spMk id="9" creationId="{00000000-0000-0000-0000-000000000000}"/>
          </ac:spMkLst>
        </pc:spChg>
        <pc:spChg chg="add mod">
          <ac:chgData name="Corcoran, Jack" userId="8fddde24-85a5-404e-aa47-266979a73deb" providerId="ADAL" clId="{2C620269-3E49-4D6D-82FE-76E614BB202B}" dt="2024-11-14T20:50:04.750" v="1011" actId="13244"/>
          <ac:spMkLst>
            <pc:docMk/>
            <pc:sldMk cId="0" sldId="262"/>
            <ac:spMk id="10" creationId="{77965324-9B9D-192E-C0D4-A8A8DDC04F85}"/>
          </ac:spMkLst>
        </pc:spChg>
      </pc:sldChg>
      <pc:sldChg chg="addSp modSp mod">
        <pc:chgData name="Corcoran, Jack" userId="8fddde24-85a5-404e-aa47-266979a73deb" providerId="ADAL" clId="{2C620269-3E49-4D6D-82FE-76E614BB202B}" dt="2024-11-14T20:45:09.371" v="287" actId="20577"/>
        <pc:sldMkLst>
          <pc:docMk/>
          <pc:sldMk cId="0" sldId="263"/>
        </pc:sldMkLst>
        <pc:spChg chg="mod">
          <ac:chgData name="Corcoran, Jack" userId="8fddde24-85a5-404e-aa47-266979a73deb" providerId="ADAL" clId="{2C620269-3E49-4D6D-82FE-76E614BB202B}" dt="2024-11-14T20:38:48.227" v="46" actId="962"/>
          <ac:spMkLst>
            <pc:docMk/>
            <pc:sldMk cId="0" sldId="263"/>
            <ac:spMk id="2" creationId="{00000000-0000-0000-0000-000000000000}"/>
          </ac:spMkLst>
        </pc:spChg>
        <pc:spChg chg="add mod">
          <ac:chgData name="Corcoran, Jack" userId="8fddde24-85a5-404e-aa47-266979a73deb" providerId="ADAL" clId="{2C620269-3E49-4D6D-82FE-76E614BB202B}" dt="2024-11-14T20:45:09.371" v="287" actId="20577"/>
          <ac:spMkLst>
            <pc:docMk/>
            <pc:sldMk cId="0" sldId="263"/>
            <ac:spMk id="3" creationId="{DC30DED0-EAD4-9F77-9AFC-9A8583E27125}"/>
          </ac:spMkLst>
        </pc:spChg>
      </pc:sldChg>
      <pc:sldChg chg="addSp modSp mod">
        <pc:chgData name="Corcoran, Jack" userId="8fddde24-85a5-404e-aa47-266979a73deb" providerId="ADAL" clId="{2C620269-3E49-4D6D-82FE-76E614BB202B}" dt="2024-11-14T20:45:25.893" v="355" actId="20577"/>
        <pc:sldMkLst>
          <pc:docMk/>
          <pc:sldMk cId="0" sldId="264"/>
        </pc:sldMkLst>
        <pc:spChg chg="mod">
          <ac:chgData name="Corcoran, Jack" userId="8fddde24-85a5-404e-aa47-266979a73deb" providerId="ADAL" clId="{2C620269-3E49-4D6D-82FE-76E614BB202B}" dt="2024-11-14T20:38:51.302" v="47" actId="962"/>
          <ac:spMkLst>
            <pc:docMk/>
            <pc:sldMk cId="0" sldId="264"/>
            <ac:spMk id="2" creationId="{00000000-0000-0000-0000-000000000000}"/>
          </ac:spMkLst>
        </pc:spChg>
        <pc:spChg chg="add mod">
          <ac:chgData name="Corcoran, Jack" userId="8fddde24-85a5-404e-aa47-266979a73deb" providerId="ADAL" clId="{2C620269-3E49-4D6D-82FE-76E614BB202B}" dt="2024-11-14T20:45:25.893" v="355" actId="20577"/>
          <ac:spMkLst>
            <pc:docMk/>
            <pc:sldMk cId="0" sldId="264"/>
            <ac:spMk id="33" creationId="{E690DD3B-A304-A5D1-BB5F-822FE76D6E38}"/>
          </ac:spMkLst>
        </pc:spChg>
        <pc:grpChg chg="mod">
          <ac:chgData name="Corcoran, Jack" userId="8fddde24-85a5-404e-aa47-266979a73deb" providerId="ADAL" clId="{2C620269-3E49-4D6D-82FE-76E614BB202B}" dt="2024-11-14T20:38:52.045" v="48" actId="962"/>
          <ac:grpSpMkLst>
            <pc:docMk/>
            <pc:sldMk cId="0" sldId="264"/>
            <ac:grpSpMk id="3" creationId="{00000000-0000-0000-0000-000000000000}"/>
          </ac:grpSpMkLst>
        </pc:grpChg>
        <pc:grpChg chg="mod">
          <ac:chgData name="Corcoran, Jack" userId="8fddde24-85a5-404e-aa47-266979a73deb" providerId="ADAL" clId="{2C620269-3E49-4D6D-82FE-76E614BB202B}" dt="2024-11-14T20:38:52.885" v="49" actId="962"/>
          <ac:grpSpMkLst>
            <pc:docMk/>
            <pc:sldMk cId="0" sldId="264"/>
            <ac:grpSpMk id="6" creationId="{00000000-0000-0000-0000-000000000000}"/>
          </ac:grpSpMkLst>
        </pc:grpChg>
        <pc:grpChg chg="mod">
          <ac:chgData name="Corcoran, Jack" userId="8fddde24-85a5-404e-aa47-266979a73deb" providerId="ADAL" clId="{2C620269-3E49-4D6D-82FE-76E614BB202B}" dt="2024-11-14T20:38:54.341" v="52" actId="962"/>
          <ac:grpSpMkLst>
            <pc:docMk/>
            <pc:sldMk cId="0" sldId="264"/>
            <ac:grpSpMk id="9" creationId="{00000000-0000-0000-0000-000000000000}"/>
          </ac:grpSpMkLst>
        </pc:grpChg>
        <pc:grpChg chg="mod">
          <ac:chgData name="Corcoran, Jack" userId="8fddde24-85a5-404e-aa47-266979a73deb" providerId="ADAL" clId="{2C620269-3E49-4D6D-82FE-76E614BB202B}" dt="2024-11-14T20:38:54.908" v="53" actId="962"/>
          <ac:grpSpMkLst>
            <pc:docMk/>
            <pc:sldMk cId="0" sldId="264"/>
            <ac:grpSpMk id="12" creationId="{00000000-0000-0000-0000-000000000000}"/>
          </ac:grpSpMkLst>
        </pc:grpChg>
        <pc:grpChg chg="mod">
          <ac:chgData name="Corcoran, Jack" userId="8fddde24-85a5-404e-aa47-266979a73deb" providerId="ADAL" clId="{2C620269-3E49-4D6D-82FE-76E614BB202B}" dt="2024-11-14T20:38:55.426" v="54" actId="962"/>
          <ac:grpSpMkLst>
            <pc:docMk/>
            <pc:sldMk cId="0" sldId="264"/>
            <ac:grpSpMk id="15" creationId="{00000000-0000-0000-0000-000000000000}"/>
          </ac:grpSpMkLst>
        </pc:grpChg>
        <pc:grpChg chg="mod">
          <ac:chgData name="Corcoran, Jack" userId="8fddde24-85a5-404e-aa47-266979a73deb" providerId="ADAL" clId="{2C620269-3E49-4D6D-82FE-76E614BB202B}" dt="2024-11-14T20:38:56.093" v="55" actId="962"/>
          <ac:grpSpMkLst>
            <pc:docMk/>
            <pc:sldMk cId="0" sldId="264"/>
            <ac:grpSpMk id="18" creationId="{00000000-0000-0000-0000-000000000000}"/>
          </ac:grpSpMkLst>
        </pc:grpChg>
        <pc:grpChg chg="mod">
          <ac:chgData name="Corcoran, Jack" userId="8fddde24-85a5-404e-aa47-266979a73deb" providerId="ADAL" clId="{2C620269-3E49-4D6D-82FE-76E614BB202B}" dt="2024-11-14T20:38:56.696" v="56" actId="962"/>
          <ac:grpSpMkLst>
            <pc:docMk/>
            <pc:sldMk cId="0" sldId="264"/>
            <ac:grpSpMk id="21" creationId="{00000000-0000-0000-0000-000000000000}"/>
          </ac:grpSpMkLst>
        </pc:grpChg>
        <pc:grpChg chg="mod">
          <ac:chgData name="Corcoran, Jack" userId="8fddde24-85a5-404e-aa47-266979a73deb" providerId="ADAL" clId="{2C620269-3E49-4D6D-82FE-76E614BB202B}" dt="2024-11-14T20:38:57.231" v="57" actId="962"/>
          <ac:grpSpMkLst>
            <pc:docMk/>
            <pc:sldMk cId="0" sldId="264"/>
            <ac:grpSpMk id="24" creationId="{00000000-0000-0000-0000-000000000000}"/>
          </ac:grpSpMkLst>
        </pc:grpChg>
        <pc:grpChg chg="mod">
          <ac:chgData name="Corcoran, Jack" userId="8fddde24-85a5-404e-aa47-266979a73deb" providerId="ADAL" clId="{2C620269-3E49-4D6D-82FE-76E614BB202B}" dt="2024-11-14T20:38:57.815" v="58" actId="962"/>
          <ac:grpSpMkLst>
            <pc:docMk/>
            <pc:sldMk cId="0" sldId="264"/>
            <ac:grpSpMk id="27" creationId="{00000000-0000-0000-0000-000000000000}"/>
          </ac:grpSpMkLst>
        </pc:grpChg>
        <pc:grpChg chg="mod">
          <ac:chgData name="Corcoran, Jack" userId="8fddde24-85a5-404e-aa47-266979a73deb" providerId="ADAL" clId="{2C620269-3E49-4D6D-82FE-76E614BB202B}" dt="2024-11-14T20:38:58.293" v="59" actId="962"/>
          <ac:grpSpMkLst>
            <pc:docMk/>
            <pc:sldMk cId="0" sldId="264"/>
            <ac:grpSpMk id="30" creationId="{00000000-0000-0000-0000-000000000000}"/>
          </ac:grpSpMkLst>
        </pc:grpChg>
      </pc:sldChg>
      <pc:sldChg chg="modSp mod">
        <pc:chgData name="Corcoran, Jack" userId="8fddde24-85a5-404e-aa47-266979a73deb" providerId="ADAL" clId="{2C620269-3E49-4D6D-82FE-76E614BB202B}" dt="2024-11-14T20:45:29.296" v="356" actId="33553"/>
        <pc:sldMkLst>
          <pc:docMk/>
          <pc:sldMk cId="0" sldId="265"/>
        </pc:sldMkLst>
        <pc:spChg chg="mod">
          <ac:chgData name="Corcoran, Jack" userId="8fddde24-85a5-404e-aa47-266979a73deb" providerId="ADAL" clId="{2C620269-3E49-4D6D-82FE-76E614BB202B}" dt="2024-11-14T20:38:59.519" v="60" actId="962"/>
          <ac:spMkLst>
            <pc:docMk/>
            <pc:sldMk cId="0" sldId="265"/>
            <ac:spMk id="2" creationId="{00000000-0000-0000-0000-000000000000}"/>
          </ac:spMkLst>
        </pc:spChg>
        <pc:spChg chg="mod">
          <ac:chgData name="Corcoran, Jack" userId="8fddde24-85a5-404e-aa47-266979a73deb" providerId="ADAL" clId="{2C620269-3E49-4D6D-82FE-76E614BB202B}" dt="2024-11-14T20:39:00.073" v="61" actId="962"/>
          <ac:spMkLst>
            <pc:docMk/>
            <pc:sldMk cId="0" sldId="265"/>
            <ac:spMk id="3" creationId="{00000000-0000-0000-0000-000000000000}"/>
          </ac:spMkLst>
        </pc:spChg>
        <pc:spChg chg="mod">
          <ac:chgData name="Corcoran, Jack" userId="8fddde24-85a5-404e-aa47-266979a73deb" providerId="ADAL" clId="{2C620269-3E49-4D6D-82FE-76E614BB202B}" dt="2024-11-14T20:45:29.296" v="356" actId="33553"/>
          <ac:spMkLst>
            <pc:docMk/>
            <pc:sldMk cId="0" sldId="265"/>
            <ac:spMk id="4" creationId="{00000000-0000-0000-0000-000000000000}"/>
          </ac:spMkLst>
        </pc:spChg>
      </pc:sldChg>
      <pc:sldChg chg="addSp modSp mod">
        <pc:chgData name="Corcoran, Jack" userId="8fddde24-85a5-404e-aa47-266979a73deb" providerId="ADAL" clId="{2C620269-3E49-4D6D-82FE-76E614BB202B}" dt="2024-11-14T20:54:22.439" v="1041" actId="13244"/>
        <pc:sldMkLst>
          <pc:docMk/>
          <pc:sldMk cId="0" sldId="266"/>
        </pc:sldMkLst>
        <pc:spChg chg="mod">
          <ac:chgData name="Corcoran, Jack" userId="8fddde24-85a5-404e-aa47-266979a73deb" providerId="ADAL" clId="{2C620269-3E49-4D6D-82FE-76E614BB202B}" dt="2024-11-14T20:39:02.593" v="62" actId="962"/>
          <ac:spMkLst>
            <pc:docMk/>
            <pc:sldMk cId="0" sldId="266"/>
            <ac:spMk id="2" creationId="{00000000-0000-0000-0000-000000000000}"/>
          </ac:spMkLst>
        </pc:spChg>
        <pc:spChg chg="mod">
          <ac:chgData name="Corcoran, Jack" userId="8fddde24-85a5-404e-aa47-266979a73deb" providerId="ADAL" clId="{2C620269-3E49-4D6D-82FE-76E614BB202B}" dt="2024-11-14T20:39:03.463" v="63" actId="962"/>
          <ac:spMkLst>
            <pc:docMk/>
            <pc:sldMk cId="0" sldId="266"/>
            <ac:spMk id="3" creationId="{00000000-0000-0000-0000-000000000000}"/>
          </ac:spMkLst>
        </pc:spChg>
        <pc:spChg chg="mod">
          <ac:chgData name="Corcoran, Jack" userId="8fddde24-85a5-404e-aa47-266979a73deb" providerId="ADAL" clId="{2C620269-3E49-4D6D-82FE-76E614BB202B}" dt="2024-11-14T20:53:44.630" v="1035" actId="13244"/>
          <ac:spMkLst>
            <pc:docMk/>
            <pc:sldMk cId="0" sldId="266"/>
            <ac:spMk id="4" creationId="{00000000-0000-0000-0000-000000000000}"/>
          </ac:spMkLst>
        </pc:spChg>
        <pc:spChg chg="mod">
          <ac:chgData name="Corcoran, Jack" userId="8fddde24-85a5-404e-aa47-266979a73deb" providerId="ADAL" clId="{2C620269-3E49-4D6D-82FE-76E614BB202B}" dt="2024-11-14T20:54:18.719" v="1040" actId="13244"/>
          <ac:spMkLst>
            <pc:docMk/>
            <pc:sldMk cId="0" sldId="266"/>
            <ac:spMk id="7" creationId="{00000000-0000-0000-0000-000000000000}"/>
          </ac:spMkLst>
        </pc:spChg>
        <pc:spChg chg="mod">
          <ac:chgData name="Corcoran, Jack" userId="8fddde24-85a5-404e-aa47-266979a73deb" providerId="ADAL" clId="{2C620269-3E49-4D6D-82FE-76E614BB202B}" dt="2024-11-14T20:54:09.684" v="1039" actId="13244"/>
          <ac:spMkLst>
            <pc:docMk/>
            <pc:sldMk cId="0" sldId="266"/>
            <ac:spMk id="8" creationId="{00000000-0000-0000-0000-000000000000}"/>
          </ac:spMkLst>
        </pc:spChg>
        <pc:spChg chg="mod">
          <ac:chgData name="Corcoran, Jack" userId="8fddde24-85a5-404e-aa47-266979a73deb" providerId="ADAL" clId="{2C620269-3E49-4D6D-82FE-76E614BB202B}" dt="2024-11-14T20:53:56.743" v="1036" actId="13244"/>
          <ac:spMkLst>
            <pc:docMk/>
            <pc:sldMk cId="0" sldId="266"/>
            <ac:spMk id="10" creationId="{00000000-0000-0000-0000-000000000000}"/>
          </ac:spMkLst>
        </pc:spChg>
        <pc:spChg chg="mod">
          <ac:chgData name="Corcoran, Jack" userId="8fddde24-85a5-404e-aa47-266979a73deb" providerId="ADAL" clId="{2C620269-3E49-4D6D-82FE-76E614BB202B}" dt="2024-11-14T20:54:00.726" v="1037" actId="13244"/>
          <ac:spMkLst>
            <pc:docMk/>
            <pc:sldMk cId="0" sldId="266"/>
            <ac:spMk id="11" creationId="{00000000-0000-0000-0000-000000000000}"/>
          </ac:spMkLst>
        </pc:spChg>
        <pc:spChg chg="mod">
          <ac:chgData name="Corcoran, Jack" userId="8fddde24-85a5-404e-aa47-266979a73deb" providerId="ADAL" clId="{2C620269-3E49-4D6D-82FE-76E614BB202B}" dt="2024-11-14T20:54:22.439" v="1041" actId="13244"/>
          <ac:spMkLst>
            <pc:docMk/>
            <pc:sldMk cId="0" sldId="266"/>
            <ac:spMk id="12" creationId="{00000000-0000-0000-0000-000000000000}"/>
          </ac:spMkLst>
        </pc:spChg>
        <pc:spChg chg="add mod">
          <ac:chgData name="Corcoran, Jack" userId="8fddde24-85a5-404e-aa47-266979a73deb" providerId="ADAL" clId="{2C620269-3E49-4D6D-82FE-76E614BB202B}" dt="2024-11-14T20:53:39.533" v="1033" actId="13244"/>
          <ac:spMkLst>
            <pc:docMk/>
            <pc:sldMk cId="0" sldId="266"/>
            <ac:spMk id="13" creationId="{345A04FB-DD67-9D20-F82C-A2EE7C440674}"/>
          </ac:spMkLst>
        </pc:spChg>
      </pc:sldChg>
      <pc:sldChg chg="modSp mod">
        <pc:chgData name="Corcoran, Jack" userId="8fddde24-85a5-404e-aa47-266979a73deb" providerId="ADAL" clId="{2C620269-3E49-4D6D-82FE-76E614BB202B}" dt="2024-11-14T20:54:50.781" v="1047" actId="13244"/>
        <pc:sldMkLst>
          <pc:docMk/>
          <pc:sldMk cId="0" sldId="267"/>
        </pc:sldMkLst>
        <pc:spChg chg="mod">
          <ac:chgData name="Corcoran, Jack" userId="8fddde24-85a5-404e-aa47-266979a73deb" providerId="ADAL" clId="{2C620269-3E49-4D6D-82FE-76E614BB202B}" dt="2024-11-14T20:40:21.451" v="67" actId="962"/>
          <ac:spMkLst>
            <pc:docMk/>
            <pc:sldMk cId="0" sldId="267"/>
            <ac:spMk id="2" creationId="{00000000-0000-0000-0000-000000000000}"/>
          </ac:spMkLst>
        </pc:spChg>
        <pc:spChg chg="mod">
          <ac:chgData name="Corcoran, Jack" userId="8fddde24-85a5-404e-aa47-266979a73deb" providerId="ADAL" clId="{2C620269-3E49-4D6D-82FE-76E614BB202B}" dt="2024-11-14T20:40:21.993" v="68" actId="962"/>
          <ac:spMkLst>
            <pc:docMk/>
            <pc:sldMk cId="0" sldId="267"/>
            <ac:spMk id="3" creationId="{00000000-0000-0000-0000-000000000000}"/>
          </ac:spMkLst>
        </pc:spChg>
        <pc:spChg chg="mod">
          <ac:chgData name="Corcoran, Jack" userId="8fddde24-85a5-404e-aa47-266979a73deb" providerId="ADAL" clId="{2C620269-3E49-4D6D-82FE-76E614BB202B}" dt="2024-11-14T20:54:44.682" v="1045" actId="13244"/>
          <ac:spMkLst>
            <pc:docMk/>
            <pc:sldMk cId="0" sldId="267"/>
            <ac:spMk id="5" creationId="{00000000-0000-0000-0000-000000000000}"/>
          </ac:spMkLst>
        </pc:spChg>
        <pc:spChg chg="mod">
          <ac:chgData name="Corcoran, Jack" userId="8fddde24-85a5-404e-aa47-266979a73deb" providerId="ADAL" clId="{2C620269-3E49-4D6D-82FE-76E614BB202B}" dt="2024-11-14T20:54:50.781" v="1047" actId="13244"/>
          <ac:spMkLst>
            <pc:docMk/>
            <pc:sldMk cId="0" sldId="267"/>
            <ac:spMk id="6" creationId="{00000000-0000-0000-0000-000000000000}"/>
          </ac:spMkLst>
        </pc:spChg>
        <pc:spChg chg="mod">
          <ac:chgData name="Corcoran, Jack" userId="8fddde24-85a5-404e-aa47-266979a73deb" providerId="ADAL" clId="{2C620269-3E49-4D6D-82FE-76E614BB202B}" dt="2024-11-14T20:54:47.229" v="1046" actId="13244"/>
          <ac:spMkLst>
            <pc:docMk/>
            <pc:sldMk cId="0" sldId="267"/>
            <ac:spMk id="7" creationId="{00000000-0000-0000-0000-000000000000}"/>
          </ac:spMkLst>
        </pc:spChg>
      </pc:sldChg>
      <pc:sldChg chg="addSp modSp mod">
        <pc:chgData name="Corcoran, Jack" userId="8fddde24-85a5-404e-aa47-266979a73deb" providerId="ADAL" clId="{2C620269-3E49-4D6D-82FE-76E614BB202B}" dt="2024-11-14T20:54:55.133" v="1048" actId="13244"/>
        <pc:sldMkLst>
          <pc:docMk/>
          <pc:sldMk cId="0" sldId="268"/>
        </pc:sldMkLst>
        <pc:spChg chg="mod">
          <ac:chgData name="Corcoran, Jack" userId="8fddde24-85a5-404e-aa47-266979a73deb" providerId="ADAL" clId="{2C620269-3E49-4D6D-82FE-76E614BB202B}" dt="2024-11-14T20:40:23.657" v="69" actId="962"/>
          <ac:spMkLst>
            <pc:docMk/>
            <pc:sldMk cId="0" sldId="268"/>
            <ac:spMk id="2" creationId="{00000000-0000-0000-0000-000000000000}"/>
          </ac:spMkLst>
        </pc:spChg>
        <pc:spChg chg="mod">
          <ac:chgData name="Corcoran, Jack" userId="8fddde24-85a5-404e-aa47-266979a73deb" providerId="ADAL" clId="{2C620269-3E49-4D6D-82FE-76E614BB202B}" dt="2024-11-14T20:40:24.441" v="70" actId="962"/>
          <ac:spMkLst>
            <pc:docMk/>
            <pc:sldMk cId="0" sldId="268"/>
            <ac:spMk id="3" creationId="{00000000-0000-0000-0000-000000000000}"/>
          </ac:spMkLst>
        </pc:spChg>
        <pc:spChg chg="mod">
          <ac:chgData name="Corcoran, Jack" userId="8fddde24-85a5-404e-aa47-266979a73deb" providerId="ADAL" clId="{2C620269-3E49-4D6D-82FE-76E614BB202B}" dt="2024-11-14T20:40:25.209" v="71" actId="962"/>
          <ac:spMkLst>
            <pc:docMk/>
            <pc:sldMk cId="0" sldId="268"/>
            <ac:spMk id="4" creationId="{00000000-0000-0000-0000-000000000000}"/>
          </ac:spMkLst>
        </pc:spChg>
        <pc:spChg chg="mod">
          <ac:chgData name="Corcoran, Jack" userId="8fddde24-85a5-404e-aa47-266979a73deb" providerId="ADAL" clId="{2C620269-3E49-4D6D-82FE-76E614BB202B}" dt="2024-11-14T20:40:26.023" v="72" actId="962"/>
          <ac:spMkLst>
            <pc:docMk/>
            <pc:sldMk cId="0" sldId="268"/>
            <ac:spMk id="5" creationId="{00000000-0000-0000-0000-000000000000}"/>
          </ac:spMkLst>
        </pc:spChg>
        <pc:spChg chg="add mod">
          <ac:chgData name="Corcoran, Jack" userId="8fddde24-85a5-404e-aa47-266979a73deb" providerId="ADAL" clId="{2C620269-3E49-4D6D-82FE-76E614BB202B}" dt="2024-11-14T20:54:55.133" v="1048" actId="13244"/>
          <ac:spMkLst>
            <pc:docMk/>
            <pc:sldMk cId="0" sldId="268"/>
            <ac:spMk id="9" creationId="{6D76E0C3-C3B6-0936-594E-3FFEDD408871}"/>
          </ac:spMkLst>
        </pc:spChg>
      </pc:sldChg>
      <pc:sldChg chg="addSp modSp mod">
        <pc:chgData name="Corcoran, Jack" userId="8fddde24-85a5-404e-aa47-266979a73deb" providerId="ADAL" clId="{2C620269-3E49-4D6D-82FE-76E614BB202B}" dt="2024-11-14T20:55:04.806" v="1050" actId="13244"/>
        <pc:sldMkLst>
          <pc:docMk/>
          <pc:sldMk cId="0" sldId="269"/>
        </pc:sldMkLst>
        <pc:spChg chg="mod">
          <ac:chgData name="Corcoran, Jack" userId="8fddde24-85a5-404e-aa47-266979a73deb" providerId="ADAL" clId="{2C620269-3E49-4D6D-82FE-76E614BB202B}" dt="2024-11-14T20:55:04.806" v="1050" actId="13244"/>
          <ac:spMkLst>
            <pc:docMk/>
            <pc:sldMk cId="0" sldId="269"/>
            <ac:spMk id="4" creationId="{00000000-0000-0000-0000-000000000000}"/>
          </ac:spMkLst>
        </pc:spChg>
        <pc:spChg chg="add mod">
          <ac:chgData name="Corcoran, Jack" userId="8fddde24-85a5-404e-aa47-266979a73deb" providerId="ADAL" clId="{2C620269-3E49-4D6D-82FE-76E614BB202B}" dt="2024-11-14T20:55:01.455" v="1049" actId="13244"/>
          <ac:spMkLst>
            <pc:docMk/>
            <pc:sldMk cId="0" sldId="269"/>
            <ac:spMk id="6" creationId="{40BDB3D8-8D22-30F9-4BBB-E33FD5C0EE69}"/>
          </ac:spMkLst>
        </pc:spChg>
      </pc:sldChg>
      <pc:sldChg chg="addSp modSp mod">
        <pc:chgData name="Corcoran, Jack" userId="8fddde24-85a5-404e-aa47-266979a73deb" providerId="ADAL" clId="{2C620269-3E49-4D6D-82FE-76E614BB202B}" dt="2024-11-14T20:55:10.790" v="1052" actId="13244"/>
        <pc:sldMkLst>
          <pc:docMk/>
          <pc:sldMk cId="0" sldId="270"/>
        </pc:sldMkLst>
        <pc:spChg chg="mod">
          <ac:chgData name="Corcoran, Jack" userId="8fddde24-85a5-404e-aa47-266979a73deb" providerId="ADAL" clId="{2C620269-3E49-4D6D-82FE-76E614BB202B}" dt="2024-11-14T20:55:10.790" v="1052" actId="13244"/>
          <ac:spMkLst>
            <pc:docMk/>
            <pc:sldMk cId="0" sldId="270"/>
            <ac:spMk id="4" creationId="{00000000-0000-0000-0000-000000000000}"/>
          </ac:spMkLst>
        </pc:spChg>
        <pc:spChg chg="add mod">
          <ac:chgData name="Corcoran, Jack" userId="8fddde24-85a5-404e-aa47-266979a73deb" providerId="ADAL" clId="{2C620269-3E49-4D6D-82FE-76E614BB202B}" dt="2024-11-14T20:55:08.639" v="1051" actId="13244"/>
          <ac:spMkLst>
            <pc:docMk/>
            <pc:sldMk cId="0" sldId="270"/>
            <ac:spMk id="6" creationId="{9533A18E-B0FE-52BB-202D-ECD155AA65CB}"/>
          </ac:spMkLst>
        </pc:spChg>
      </pc:sldChg>
      <pc:sldChg chg="modSp mod">
        <pc:chgData name="Corcoran, Jack" userId="8fddde24-85a5-404e-aa47-266979a73deb" providerId="ADAL" clId="{2C620269-3E49-4D6D-82FE-76E614BB202B}" dt="2024-11-14T20:46:23.567" v="460" actId="33553"/>
        <pc:sldMkLst>
          <pc:docMk/>
          <pc:sldMk cId="0" sldId="271"/>
        </pc:sldMkLst>
        <pc:spChg chg="mod">
          <ac:chgData name="Corcoran, Jack" userId="8fddde24-85a5-404e-aa47-266979a73deb" providerId="ADAL" clId="{2C620269-3E49-4D6D-82FE-76E614BB202B}" dt="2024-11-14T20:40:26.855" v="73" actId="962"/>
          <ac:spMkLst>
            <pc:docMk/>
            <pc:sldMk cId="0" sldId="271"/>
            <ac:spMk id="2" creationId="{00000000-0000-0000-0000-000000000000}"/>
          </ac:spMkLst>
        </pc:spChg>
        <pc:spChg chg="mod">
          <ac:chgData name="Corcoran, Jack" userId="8fddde24-85a5-404e-aa47-266979a73deb" providerId="ADAL" clId="{2C620269-3E49-4D6D-82FE-76E614BB202B}" dt="2024-11-14T20:40:27.303" v="74" actId="962"/>
          <ac:spMkLst>
            <pc:docMk/>
            <pc:sldMk cId="0" sldId="271"/>
            <ac:spMk id="3" creationId="{00000000-0000-0000-0000-000000000000}"/>
          </ac:spMkLst>
        </pc:spChg>
        <pc:spChg chg="mod">
          <ac:chgData name="Corcoran, Jack" userId="8fddde24-85a5-404e-aa47-266979a73deb" providerId="ADAL" clId="{2C620269-3E49-4D6D-82FE-76E614BB202B}" dt="2024-11-14T20:40:28.053" v="75" actId="962"/>
          <ac:spMkLst>
            <pc:docMk/>
            <pc:sldMk cId="0" sldId="271"/>
            <ac:spMk id="4" creationId="{00000000-0000-0000-0000-000000000000}"/>
          </ac:spMkLst>
        </pc:spChg>
        <pc:spChg chg="mod">
          <ac:chgData name="Corcoran, Jack" userId="8fddde24-85a5-404e-aa47-266979a73deb" providerId="ADAL" clId="{2C620269-3E49-4D6D-82FE-76E614BB202B}" dt="2024-11-14T20:46:23.567" v="460" actId="33553"/>
          <ac:spMkLst>
            <pc:docMk/>
            <pc:sldMk cId="0" sldId="271"/>
            <ac:spMk id="5" creationId="{00000000-0000-0000-0000-000000000000}"/>
          </ac:spMkLst>
        </pc:spChg>
      </pc:sldChg>
      <pc:sldChg chg="addSp modSp mod">
        <pc:chgData name="Corcoran, Jack" userId="8fddde24-85a5-404e-aa47-266979a73deb" providerId="ADAL" clId="{2C620269-3E49-4D6D-82FE-76E614BB202B}" dt="2024-11-14T20:55:15.724" v="1053" actId="13244"/>
        <pc:sldMkLst>
          <pc:docMk/>
          <pc:sldMk cId="0" sldId="272"/>
        </pc:sldMkLst>
        <pc:spChg chg="mod">
          <ac:chgData name="Corcoran, Jack" userId="8fddde24-85a5-404e-aa47-266979a73deb" providerId="ADAL" clId="{2C620269-3E49-4D6D-82FE-76E614BB202B}" dt="2024-11-14T20:40:29.957" v="76" actId="962"/>
          <ac:spMkLst>
            <pc:docMk/>
            <pc:sldMk cId="0" sldId="272"/>
            <ac:spMk id="2" creationId="{00000000-0000-0000-0000-000000000000}"/>
          </ac:spMkLst>
        </pc:spChg>
        <pc:spChg chg="mod">
          <ac:chgData name="Corcoran, Jack" userId="8fddde24-85a5-404e-aa47-266979a73deb" providerId="ADAL" clId="{2C620269-3E49-4D6D-82FE-76E614BB202B}" dt="2024-11-14T20:40:30.817" v="77" actId="962"/>
          <ac:spMkLst>
            <pc:docMk/>
            <pc:sldMk cId="0" sldId="272"/>
            <ac:spMk id="3" creationId="{00000000-0000-0000-0000-000000000000}"/>
          </ac:spMkLst>
        </pc:spChg>
        <pc:spChg chg="mod">
          <ac:chgData name="Corcoran, Jack" userId="8fddde24-85a5-404e-aa47-266979a73deb" providerId="ADAL" clId="{2C620269-3E49-4D6D-82FE-76E614BB202B}" dt="2024-11-14T20:40:31.328" v="78" actId="962"/>
          <ac:spMkLst>
            <pc:docMk/>
            <pc:sldMk cId="0" sldId="272"/>
            <ac:spMk id="4" creationId="{00000000-0000-0000-0000-000000000000}"/>
          </ac:spMkLst>
        </pc:spChg>
        <pc:spChg chg="mod">
          <ac:chgData name="Corcoran, Jack" userId="8fddde24-85a5-404e-aa47-266979a73deb" providerId="ADAL" clId="{2C620269-3E49-4D6D-82FE-76E614BB202B}" dt="2024-11-14T20:40:31.808" v="79" actId="962"/>
          <ac:spMkLst>
            <pc:docMk/>
            <pc:sldMk cId="0" sldId="272"/>
            <ac:spMk id="5" creationId="{00000000-0000-0000-0000-000000000000}"/>
          </ac:spMkLst>
        </pc:spChg>
        <pc:spChg chg="mod">
          <ac:chgData name="Corcoran, Jack" userId="8fddde24-85a5-404e-aa47-266979a73deb" providerId="ADAL" clId="{2C620269-3E49-4D6D-82FE-76E614BB202B}" dt="2024-11-14T20:40:32.446" v="80" actId="962"/>
          <ac:spMkLst>
            <pc:docMk/>
            <pc:sldMk cId="0" sldId="272"/>
            <ac:spMk id="6" creationId="{00000000-0000-0000-0000-000000000000}"/>
          </ac:spMkLst>
        </pc:spChg>
        <pc:spChg chg="mod">
          <ac:chgData name="Corcoran, Jack" userId="8fddde24-85a5-404e-aa47-266979a73deb" providerId="ADAL" clId="{2C620269-3E49-4D6D-82FE-76E614BB202B}" dt="2024-11-14T20:40:32.973" v="81" actId="962"/>
          <ac:spMkLst>
            <pc:docMk/>
            <pc:sldMk cId="0" sldId="272"/>
            <ac:spMk id="8" creationId="{00000000-0000-0000-0000-000000000000}"/>
          </ac:spMkLst>
        </pc:spChg>
        <pc:spChg chg="add mod">
          <ac:chgData name="Corcoran, Jack" userId="8fddde24-85a5-404e-aa47-266979a73deb" providerId="ADAL" clId="{2C620269-3E49-4D6D-82FE-76E614BB202B}" dt="2024-11-14T20:55:15.724" v="1053" actId="13244"/>
          <ac:spMkLst>
            <pc:docMk/>
            <pc:sldMk cId="0" sldId="272"/>
            <ac:spMk id="10" creationId="{EEA526D2-91F1-C5C0-F7C1-DC694D6F2399}"/>
          </ac:spMkLst>
        </pc:spChg>
      </pc:sldChg>
      <pc:sldChg chg="addSp modSp mod">
        <pc:chgData name="Corcoran, Jack" userId="8fddde24-85a5-404e-aa47-266979a73deb" providerId="ADAL" clId="{2C620269-3E49-4D6D-82FE-76E614BB202B}" dt="2024-11-14T20:55:20.701" v="1054" actId="13244"/>
        <pc:sldMkLst>
          <pc:docMk/>
          <pc:sldMk cId="0" sldId="273"/>
        </pc:sldMkLst>
        <pc:spChg chg="mod">
          <ac:chgData name="Corcoran, Jack" userId="8fddde24-85a5-404e-aa47-266979a73deb" providerId="ADAL" clId="{2C620269-3E49-4D6D-82FE-76E614BB202B}" dt="2024-11-14T20:40:34.415" v="82" actId="962"/>
          <ac:spMkLst>
            <pc:docMk/>
            <pc:sldMk cId="0" sldId="273"/>
            <ac:spMk id="2" creationId="{00000000-0000-0000-0000-000000000000}"/>
          </ac:spMkLst>
        </pc:spChg>
        <pc:spChg chg="mod">
          <ac:chgData name="Corcoran, Jack" userId="8fddde24-85a5-404e-aa47-266979a73deb" providerId="ADAL" clId="{2C620269-3E49-4D6D-82FE-76E614BB202B}" dt="2024-11-14T20:40:34.851" v="83" actId="962"/>
          <ac:spMkLst>
            <pc:docMk/>
            <pc:sldMk cId="0" sldId="273"/>
            <ac:spMk id="3" creationId="{00000000-0000-0000-0000-000000000000}"/>
          </ac:spMkLst>
        </pc:spChg>
        <pc:spChg chg="mod">
          <ac:chgData name="Corcoran, Jack" userId="8fddde24-85a5-404e-aa47-266979a73deb" providerId="ADAL" clId="{2C620269-3E49-4D6D-82FE-76E614BB202B}" dt="2024-11-14T20:40:35.236" v="84" actId="962"/>
          <ac:spMkLst>
            <pc:docMk/>
            <pc:sldMk cId="0" sldId="273"/>
            <ac:spMk id="4" creationId="{00000000-0000-0000-0000-000000000000}"/>
          </ac:spMkLst>
        </pc:spChg>
        <pc:spChg chg="mod">
          <ac:chgData name="Corcoran, Jack" userId="8fddde24-85a5-404e-aa47-266979a73deb" providerId="ADAL" clId="{2C620269-3E49-4D6D-82FE-76E614BB202B}" dt="2024-11-14T20:40:35.540" v="85" actId="962"/>
          <ac:spMkLst>
            <pc:docMk/>
            <pc:sldMk cId="0" sldId="273"/>
            <ac:spMk id="5" creationId="{00000000-0000-0000-0000-000000000000}"/>
          </ac:spMkLst>
        </pc:spChg>
        <pc:spChg chg="mod">
          <ac:chgData name="Corcoran, Jack" userId="8fddde24-85a5-404e-aa47-266979a73deb" providerId="ADAL" clId="{2C620269-3E49-4D6D-82FE-76E614BB202B}" dt="2024-11-14T20:40:35.859" v="86" actId="962"/>
          <ac:spMkLst>
            <pc:docMk/>
            <pc:sldMk cId="0" sldId="273"/>
            <ac:spMk id="6" creationId="{00000000-0000-0000-0000-000000000000}"/>
          </ac:spMkLst>
        </pc:spChg>
        <pc:spChg chg="mod">
          <ac:chgData name="Corcoran, Jack" userId="8fddde24-85a5-404e-aa47-266979a73deb" providerId="ADAL" clId="{2C620269-3E49-4D6D-82FE-76E614BB202B}" dt="2024-11-14T20:40:36.211" v="87" actId="962"/>
          <ac:spMkLst>
            <pc:docMk/>
            <pc:sldMk cId="0" sldId="273"/>
            <ac:spMk id="7" creationId="{00000000-0000-0000-0000-000000000000}"/>
          </ac:spMkLst>
        </pc:spChg>
        <pc:spChg chg="mod">
          <ac:chgData name="Corcoran, Jack" userId="8fddde24-85a5-404e-aa47-266979a73deb" providerId="ADAL" clId="{2C620269-3E49-4D6D-82FE-76E614BB202B}" dt="2024-11-14T20:40:36.595" v="88" actId="962"/>
          <ac:spMkLst>
            <pc:docMk/>
            <pc:sldMk cId="0" sldId="273"/>
            <ac:spMk id="8" creationId="{00000000-0000-0000-0000-000000000000}"/>
          </ac:spMkLst>
        </pc:spChg>
        <pc:spChg chg="add mod">
          <ac:chgData name="Corcoran, Jack" userId="8fddde24-85a5-404e-aa47-266979a73deb" providerId="ADAL" clId="{2C620269-3E49-4D6D-82FE-76E614BB202B}" dt="2024-11-14T20:55:20.701" v="1054" actId="13244"/>
          <ac:spMkLst>
            <pc:docMk/>
            <pc:sldMk cId="0" sldId="273"/>
            <ac:spMk id="11" creationId="{5EC0B73B-0320-3554-64FF-9A6064C7CB21}"/>
          </ac:spMkLst>
        </pc:spChg>
      </pc:sldChg>
      <pc:sldChg chg="modSp mod">
        <pc:chgData name="Corcoran, Jack" userId="8fddde24-85a5-404e-aa47-266979a73deb" providerId="ADAL" clId="{2C620269-3E49-4D6D-82FE-76E614BB202B}" dt="2024-11-14T20:55:57.930" v="1059" actId="962"/>
        <pc:sldMkLst>
          <pc:docMk/>
          <pc:sldMk cId="0" sldId="274"/>
        </pc:sldMkLst>
        <pc:spChg chg="mod">
          <ac:chgData name="Corcoran, Jack" userId="8fddde24-85a5-404e-aa47-266979a73deb" providerId="ADAL" clId="{2C620269-3E49-4D6D-82FE-76E614BB202B}" dt="2024-11-14T20:40:37.987" v="89" actId="962"/>
          <ac:spMkLst>
            <pc:docMk/>
            <pc:sldMk cId="0" sldId="274"/>
            <ac:spMk id="2" creationId="{00000000-0000-0000-0000-000000000000}"/>
          </ac:spMkLst>
        </pc:spChg>
        <pc:spChg chg="mod">
          <ac:chgData name="Corcoran, Jack" userId="8fddde24-85a5-404e-aa47-266979a73deb" providerId="ADAL" clId="{2C620269-3E49-4D6D-82FE-76E614BB202B}" dt="2024-11-14T20:55:25.690" v="1055" actId="13244"/>
          <ac:spMkLst>
            <pc:docMk/>
            <pc:sldMk cId="0" sldId="274"/>
            <ac:spMk id="7" creationId="{00000000-0000-0000-0000-000000000000}"/>
          </ac:spMkLst>
        </pc:spChg>
        <pc:grpChg chg="mod">
          <ac:chgData name="Corcoran, Jack" userId="8fddde24-85a5-404e-aa47-266979a73deb" providerId="ADAL" clId="{2C620269-3E49-4D6D-82FE-76E614BB202B}" dt="2024-11-14T20:55:57.930" v="1059" actId="962"/>
          <ac:grpSpMkLst>
            <pc:docMk/>
            <pc:sldMk cId="0" sldId="274"/>
            <ac:grpSpMk id="4" creationId="{00000000-0000-0000-0000-000000000000}"/>
          </ac:grpSpMkLst>
        </pc:grpChg>
      </pc:sldChg>
      <pc:sldChg chg="addSp modSp mod">
        <pc:chgData name="Corcoran, Jack" userId="8fddde24-85a5-404e-aa47-266979a73deb" providerId="ADAL" clId="{2C620269-3E49-4D6D-82FE-76E614BB202B}" dt="2024-11-14T20:56:09.407" v="1061" actId="13244"/>
        <pc:sldMkLst>
          <pc:docMk/>
          <pc:sldMk cId="0" sldId="275"/>
        </pc:sldMkLst>
        <pc:spChg chg="mod">
          <ac:chgData name="Corcoran, Jack" userId="8fddde24-85a5-404e-aa47-266979a73deb" providerId="ADAL" clId="{2C620269-3E49-4D6D-82FE-76E614BB202B}" dt="2024-11-14T20:56:07.934" v="1060" actId="962"/>
          <ac:spMkLst>
            <pc:docMk/>
            <pc:sldMk cId="0" sldId="275"/>
            <ac:spMk id="2" creationId="{00000000-0000-0000-0000-000000000000}"/>
          </ac:spMkLst>
        </pc:spChg>
        <pc:spChg chg="add mod">
          <ac:chgData name="Corcoran, Jack" userId="8fddde24-85a5-404e-aa47-266979a73deb" providerId="ADAL" clId="{2C620269-3E49-4D6D-82FE-76E614BB202B}" dt="2024-11-14T20:56:09.407" v="1061" actId="13244"/>
          <ac:spMkLst>
            <pc:docMk/>
            <pc:sldMk cId="0" sldId="275"/>
            <ac:spMk id="3" creationId="{6792D0AC-4AF1-B039-CB74-9724FDC284EA}"/>
          </ac:spMkLst>
        </pc:spChg>
      </pc:sldChg>
      <pc:sldChg chg="modSp mod">
        <pc:chgData name="Corcoran, Jack" userId="8fddde24-85a5-404e-aa47-266979a73deb" providerId="ADAL" clId="{2C620269-3E49-4D6D-82FE-76E614BB202B}" dt="2024-11-14T20:46:53.737" v="520" actId="33553"/>
        <pc:sldMkLst>
          <pc:docMk/>
          <pc:sldMk cId="0" sldId="276"/>
        </pc:sldMkLst>
        <pc:spChg chg="mod">
          <ac:chgData name="Corcoran, Jack" userId="8fddde24-85a5-404e-aa47-266979a73deb" providerId="ADAL" clId="{2C620269-3E49-4D6D-82FE-76E614BB202B}" dt="2024-11-14T20:40:47.189" v="93" actId="962"/>
          <ac:spMkLst>
            <pc:docMk/>
            <pc:sldMk cId="0" sldId="276"/>
            <ac:spMk id="2" creationId="{00000000-0000-0000-0000-000000000000}"/>
          </ac:spMkLst>
        </pc:spChg>
        <pc:spChg chg="mod">
          <ac:chgData name="Corcoran, Jack" userId="8fddde24-85a5-404e-aa47-266979a73deb" providerId="ADAL" clId="{2C620269-3E49-4D6D-82FE-76E614BB202B}" dt="2024-11-14T20:40:47.601" v="94" actId="962"/>
          <ac:spMkLst>
            <pc:docMk/>
            <pc:sldMk cId="0" sldId="276"/>
            <ac:spMk id="3" creationId="{00000000-0000-0000-0000-000000000000}"/>
          </ac:spMkLst>
        </pc:spChg>
        <pc:spChg chg="mod">
          <ac:chgData name="Corcoran, Jack" userId="8fddde24-85a5-404e-aa47-266979a73deb" providerId="ADAL" clId="{2C620269-3E49-4D6D-82FE-76E614BB202B}" dt="2024-11-14T20:46:53.737" v="520" actId="33553"/>
          <ac:spMkLst>
            <pc:docMk/>
            <pc:sldMk cId="0" sldId="276"/>
            <ac:spMk id="4" creationId="{00000000-0000-0000-0000-000000000000}"/>
          </ac:spMkLst>
        </pc:spChg>
      </pc:sldChg>
      <pc:sldChg chg="modSp mod">
        <pc:chgData name="Corcoran, Jack" userId="8fddde24-85a5-404e-aa47-266979a73deb" providerId="ADAL" clId="{2C620269-3E49-4D6D-82FE-76E614BB202B}" dt="2024-11-14T20:46:55.664" v="521" actId="33553"/>
        <pc:sldMkLst>
          <pc:docMk/>
          <pc:sldMk cId="0" sldId="277"/>
        </pc:sldMkLst>
        <pc:spChg chg="mod">
          <ac:chgData name="Corcoran, Jack" userId="8fddde24-85a5-404e-aa47-266979a73deb" providerId="ADAL" clId="{2C620269-3E49-4D6D-82FE-76E614BB202B}" dt="2024-11-14T20:40:50.709" v="95" actId="962"/>
          <ac:spMkLst>
            <pc:docMk/>
            <pc:sldMk cId="0" sldId="277"/>
            <ac:spMk id="2" creationId="{00000000-0000-0000-0000-000000000000}"/>
          </ac:spMkLst>
        </pc:spChg>
        <pc:spChg chg="mod">
          <ac:chgData name="Corcoran, Jack" userId="8fddde24-85a5-404e-aa47-266979a73deb" providerId="ADAL" clId="{2C620269-3E49-4D6D-82FE-76E614BB202B}" dt="2024-11-14T20:46:55.664" v="521" actId="33553"/>
          <ac:spMkLst>
            <pc:docMk/>
            <pc:sldMk cId="0" sldId="277"/>
            <ac:spMk id="3" creationId="{00000000-0000-0000-0000-000000000000}"/>
          </ac:spMkLst>
        </pc:spChg>
      </pc:sldChg>
      <pc:sldChg chg="modSp mod">
        <pc:chgData name="Corcoran, Jack" userId="8fddde24-85a5-404e-aa47-266979a73deb" providerId="ADAL" clId="{2C620269-3E49-4D6D-82FE-76E614BB202B}" dt="2024-11-14T20:46:57.467" v="522" actId="33553"/>
        <pc:sldMkLst>
          <pc:docMk/>
          <pc:sldMk cId="0" sldId="278"/>
        </pc:sldMkLst>
        <pc:spChg chg="mod">
          <ac:chgData name="Corcoran, Jack" userId="8fddde24-85a5-404e-aa47-266979a73deb" providerId="ADAL" clId="{2C620269-3E49-4D6D-82FE-76E614BB202B}" dt="2024-11-14T20:40:51.907" v="96" actId="962"/>
          <ac:spMkLst>
            <pc:docMk/>
            <pc:sldMk cId="0" sldId="278"/>
            <ac:spMk id="2" creationId="{00000000-0000-0000-0000-000000000000}"/>
          </ac:spMkLst>
        </pc:spChg>
        <pc:spChg chg="mod">
          <ac:chgData name="Corcoran, Jack" userId="8fddde24-85a5-404e-aa47-266979a73deb" providerId="ADAL" clId="{2C620269-3E49-4D6D-82FE-76E614BB202B}" dt="2024-11-14T20:40:52.306" v="97" actId="962"/>
          <ac:spMkLst>
            <pc:docMk/>
            <pc:sldMk cId="0" sldId="278"/>
            <ac:spMk id="3" creationId="{00000000-0000-0000-0000-000000000000}"/>
          </ac:spMkLst>
        </pc:spChg>
        <pc:spChg chg="mod">
          <ac:chgData name="Corcoran, Jack" userId="8fddde24-85a5-404e-aa47-266979a73deb" providerId="ADAL" clId="{2C620269-3E49-4D6D-82FE-76E614BB202B}" dt="2024-11-14T20:40:52.704" v="98" actId="962"/>
          <ac:spMkLst>
            <pc:docMk/>
            <pc:sldMk cId="0" sldId="278"/>
            <ac:spMk id="4" creationId="{00000000-0000-0000-0000-000000000000}"/>
          </ac:spMkLst>
        </pc:spChg>
        <pc:spChg chg="mod">
          <ac:chgData name="Corcoran, Jack" userId="8fddde24-85a5-404e-aa47-266979a73deb" providerId="ADAL" clId="{2C620269-3E49-4D6D-82FE-76E614BB202B}" dt="2024-11-14T20:46:57.467" v="522" actId="33553"/>
          <ac:spMkLst>
            <pc:docMk/>
            <pc:sldMk cId="0" sldId="278"/>
            <ac:spMk id="5" creationId="{00000000-0000-0000-0000-000000000000}"/>
          </ac:spMkLst>
        </pc:spChg>
      </pc:sldChg>
      <pc:sldChg chg="addSp modSp mod">
        <pc:chgData name="Corcoran, Jack" userId="8fddde24-85a5-404e-aa47-266979a73deb" providerId="ADAL" clId="{2C620269-3E49-4D6D-82FE-76E614BB202B}" dt="2024-11-14T20:47:05.609" v="553" actId="20577"/>
        <pc:sldMkLst>
          <pc:docMk/>
          <pc:sldMk cId="0" sldId="279"/>
        </pc:sldMkLst>
        <pc:spChg chg="add mod">
          <ac:chgData name="Corcoran, Jack" userId="8fddde24-85a5-404e-aa47-266979a73deb" providerId="ADAL" clId="{2C620269-3E49-4D6D-82FE-76E614BB202B}" dt="2024-11-14T20:47:05.609" v="553" actId="20577"/>
          <ac:spMkLst>
            <pc:docMk/>
            <pc:sldMk cId="0" sldId="279"/>
            <ac:spMk id="22" creationId="{4D649747-B700-40A3-BAC4-BB36033ABABB}"/>
          </ac:spMkLst>
        </pc:spChg>
        <pc:grpChg chg="mod">
          <ac:chgData name="Corcoran, Jack" userId="8fddde24-85a5-404e-aa47-266979a73deb" providerId="ADAL" clId="{2C620269-3E49-4D6D-82FE-76E614BB202B}" dt="2024-11-14T20:40:53.931" v="99" actId="962"/>
          <ac:grpSpMkLst>
            <pc:docMk/>
            <pc:sldMk cId="0" sldId="279"/>
            <ac:grpSpMk id="2" creationId="{00000000-0000-0000-0000-000000000000}"/>
          </ac:grpSpMkLst>
        </pc:grpChg>
        <pc:grpChg chg="mod">
          <ac:chgData name="Corcoran, Jack" userId="8fddde24-85a5-404e-aa47-266979a73deb" providerId="ADAL" clId="{2C620269-3E49-4D6D-82FE-76E614BB202B}" dt="2024-11-14T20:40:54.349" v="100" actId="962"/>
          <ac:grpSpMkLst>
            <pc:docMk/>
            <pc:sldMk cId="0" sldId="279"/>
            <ac:grpSpMk id="5" creationId="{00000000-0000-0000-0000-000000000000}"/>
          </ac:grpSpMkLst>
        </pc:grpChg>
        <pc:grpChg chg="mod">
          <ac:chgData name="Corcoran, Jack" userId="8fddde24-85a5-404e-aa47-266979a73deb" providerId="ADAL" clId="{2C620269-3E49-4D6D-82FE-76E614BB202B}" dt="2024-11-14T20:40:54.886" v="101" actId="962"/>
          <ac:grpSpMkLst>
            <pc:docMk/>
            <pc:sldMk cId="0" sldId="279"/>
            <ac:grpSpMk id="8" creationId="{00000000-0000-0000-0000-000000000000}"/>
          </ac:grpSpMkLst>
        </pc:grpChg>
        <pc:grpChg chg="mod">
          <ac:chgData name="Corcoran, Jack" userId="8fddde24-85a5-404e-aa47-266979a73deb" providerId="ADAL" clId="{2C620269-3E49-4D6D-82FE-76E614BB202B}" dt="2024-11-14T20:40:55.712" v="102" actId="962"/>
          <ac:grpSpMkLst>
            <pc:docMk/>
            <pc:sldMk cId="0" sldId="279"/>
            <ac:grpSpMk id="12" creationId="{00000000-0000-0000-0000-000000000000}"/>
          </ac:grpSpMkLst>
        </pc:grpChg>
        <pc:grpChg chg="mod">
          <ac:chgData name="Corcoran, Jack" userId="8fddde24-85a5-404e-aa47-266979a73deb" providerId="ADAL" clId="{2C620269-3E49-4D6D-82FE-76E614BB202B}" dt="2024-11-14T20:40:56.238" v="103" actId="962"/>
          <ac:grpSpMkLst>
            <pc:docMk/>
            <pc:sldMk cId="0" sldId="279"/>
            <ac:grpSpMk id="15" creationId="{00000000-0000-0000-0000-000000000000}"/>
          </ac:grpSpMkLst>
        </pc:grpChg>
        <pc:grpChg chg="mod">
          <ac:chgData name="Corcoran, Jack" userId="8fddde24-85a5-404e-aa47-266979a73deb" providerId="ADAL" clId="{2C620269-3E49-4D6D-82FE-76E614BB202B}" dt="2024-11-14T20:40:56.754" v="104" actId="962"/>
          <ac:grpSpMkLst>
            <pc:docMk/>
            <pc:sldMk cId="0" sldId="279"/>
            <ac:grpSpMk id="18" creationId="{00000000-0000-0000-0000-000000000000}"/>
          </ac:grpSpMkLst>
        </pc:grpChg>
      </pc:sldChg>
      <pc:sldChg chg="addSp modSp mod">
        <pc:chgData name="Corcoran, Jack" userId="8fddde24-85a5-404e-aa47-266979a73deb" providerId="ADAL" clId="{2C620269-3E49-4D6D-82FE-76E614BB202B}" dt="2024-11-14T20:58:09.978" v="1076" actId="13244"/>
        <pc:sldMkLst>
          <pc:docMk/>
          <pc:sldMk cId="0" sldId="280"/>
        </pc:sldMkLst>
        <pc:spChg chg="ord">
          <ac:chgData name="Corcoran, Jack" userId="8fddde24-85a5-404e-aa47-266979a73deb" providerId="ADAL" clId="{2C620269-3E49-4D6D-82FE-76E614BB202B}" dt="2024-11-14T20:57:32.250" v="1062" actId="13244"/>
          <ac:spMkLst>
            <pc:docMk/>
            <pc:sldMk cId="0" sldId="280"/>
            <ac:spMk id="12" creationId="{00000000-0000-0000-0000-000000000000}"/>
          </ac:spMkLst>
        </pc:spChg>
        <pc:spChg chg="add mod ord">
          <ac:chgData name="Corcoran, Jack" userId="8fddde24-85a5-404e-aa47-266979a73deb" providerId="ADAL" clId="{2C620269-3E49-4D6D-82FE-76E614BB202B}" dt="2024-11-14T20:58:09.978" v="1076" actId="13244"/>
          <ac:spMkLst>
            <pc:docMk/>
            <pc:sldMk cId="0" sldId="280"/>
            <ac:spMk id="14" creationId="{1917B6FD-539A-5691-5536-1AD3060F7044}"/>
          </ac:spMkLst>
        </pc:spChg>
        <pc:grpChg chg="mod">
          <ac:chgData name="Corcoran, Jack" userId="8fddde24-85a5-404e-aa47-266979a73deb" providerId="ADAL" clId="{2C620269-3E49-4D6D-82FE-76E614BB202B}" dt="2024-11-14T20:57:50.432" v="1071" actId="962"/>
          <ac:grpSpMkLst>
            <pc:docMk/>
            <pc:sldMk cId="0" sldId="280"/>
            <ac:grpSpMk id="2" creationId="{00000000-0000-0000-0000-000000000000}"/>
          </ac:grpSpMkLst>
        </pc:grpChg>
        <pc:grpChg chg="mod">
          <ac:chgData name="Corcoran, Jack" userId="8fddde24-85a5-404e-aa47-266979a73deb" providerId="ADAL" clId="{2C620269-3E49-4D6D-82FE-76E614BB202B}" dt="2024-11-14T20:57:56.636" v="1073" actId="962"/>
          <ac:grpSpMkLst>
            <pc:docMk/>
            <pc:sldMk cId="0" sldId="280"/>
            <ac:grpSpMk id="5" creationId="{00000000-0000-0000-0000-000000000000}"/>
          </ac:grpSpMkLst>
        </pc:grpChg>
        <pc:grpChg chg="mod">
          <ac:chgData name="Corcoran, Jack" userId="8fddde24-85a5-404e-aa47-266979a73deb" providerId="ADAL" clId="{2C620269-3E49-4D6D-82FE-76E614BB202B}" dt="2024-11-14T20:58:05.213" v="1075" actId="962"/>
          <ac:grpSpMkLst>
            <pc:docMk/>
            <pc:sldMk cId="0" sldId="280"/>
            <ac:grpSpMk id="8" creationId="{00000000-0000-0000-0000-000000000000}"/>
          </ac:grpSpMkLst>
        </pc:grpChg>
      </pc:sldChg>
      <pc:sldChg chg="addSp modSp mod">
        <pc:chgData name="Corcoran, Jack" userId="8fddde24-85a5-404e-aa47-266979a73deb" providerId="ADAL" clId="{2C620269-3E49-4D6D-82FE-76E614BB202B}" dt="2024-11-14T20:58:40.310" v="1086" actId="13244"/>
        <pc:sldMkLst>
          <pc:docMk/>
          <pc:sldMk cId="0" sldId="281"/>
        </pc:sldMkLst>
        <pc:spChg chg="ord">
          <ac:chgData name="Corcoran, Jack" userId="8fddde24-85a5-404e-aa47-266979a73deb" providerId="ADAL" clId="{2C620269-3E49-4D6D-82FE-76E614BB202B}" dt="2024-11-14T20:58:40.310" v="1086" actId="13244"/>
          <ac:spMkLst>
            <pc:docMk/>
            <pc:sldMk cId="0" sldId="281"/>
            <ac:spMk id="8" creationId="{00000000-0000-0000-0000-000000000000}"/>
          </ac:spMkLst>
        </pc:spChg>
        <pc:spChg chg="add mod ord">
          <ac:chgData name="Corcoran, Jack" userId="8fddde24-85a5-404e-aa47-266979a73deb" providerId="ADAL" clId="{2C620269-3E49-4D6D-82FE-76E614BB202B}" dt="2024-11-14T20:58:38.104" v="1085" actId="13244"/>
          <ac:spMkLst>
            <pc:docMk/>
            <pc:sldMk cId="0" sldId="281"/>
            <ac:spMk id="10" creationId="{D32451DE-7C39-7CD2-616D-49FE789C1D1E}"/>
          </ac:spMkLst>
        </pc:spChg>
        <pc:grpChg chg="mod">
          <ac:chgData name="Corcoran, Jack" userId="8fddde24-85a5-404e-aa47-266979a73deb" providerId="ADAL" clId="{2C620269-3E49-4D6D-82FE-76E614BB202B}" dt="2024-11-14T20:58:29.408" v="1082" actId="962"/>
          <ac:grpSpMkLst>
            <pc:docMk/>
            <pc:sldMk cId="0" sldId="281"/>
            <ac:grpSpMk id="2" creationId="{00000000-0000-0000-0000-000000000000}"/>
          </ac:grpSpMkLst>
        </pc:grpChg>
        <pc:grpChg chg="mod">
          <ac:chgData name="Corcoran, Jack" userId="8fddde24-85a5-404e-aa47-266979a73deb" providerId="ADAL" clId="{2C620269-3E49-4D6D-82FE-76E614BB202B}" dt="2024-11-14T20:58:34.190" v="1084" actId="962"/>
          <ac:grpSpMkLst>
            <pc:docMk/>
            <pc:sldMk cId="0" sldId="281"/>
            <ac:grpSpMk id="5" creationId="{00000000-0000-0000-0000-000000000000}"/>
          </ac:grpSpMkLst>
        </pc:grpChg>
      </pc:sldChg>
      <pc:sldChg chg="modSp mod">
        <pc:chgData name="Corcoran, Jack" userId="8fddde24-85a5-404e-aa47-266979a73deb" providerId="ADAL" clId="{2C620269-3E49-4D6D-82FE-76E614BB202B}" dt="2024-11-14T20:58:45.500" v="1087" actId="13244"/>
        <pc:sldMkLst>
          <pc:docMk/>
          <pc:sldMk cId="0" sldId="282"/>
        </pc:sldMkLst>
        <pc:spChg chg="mod">
          <ac:chgData name="Corcoran, Jack" userId="8fddde24-85a5-404e-aa47-266979a73deb" providerId="ADAL" clId="{2C620269-3E49-4D6D-82FE-76E614BB202B}" dt="2024-11-14T20:47:29.235" v="624" actId="33553"/>
          <ac:spMkLst>
            <pc:docMk/>
            <pc:sldMk cId="0" sldId="282"/>
            <ac:spMk id="3" creationId="{00000000-0000-0000-0000-000000000000}"/>
          </ac:spMkLst>
        </pc:spChg>
        <pc:graphicFrameChg chg="ord modGraphic">
          <ac:chgData name="Corcoran, Jack" userId="8fddde24-85a5-404e-aa47-266979a73deb" providerId="ADAL" clId="{2C620269-3E49-4D6D-82FE-76E614BB202B}" dt="2024-11-14T20:58:45.500" v="1087" actId="13244"/>
          <ac:graphicFrameMkLst>
            <pc:docMk/>
            <pc:sldMk cId="0" sldId="282"/>
            <ac:graphicFrameMk id="2" creationId="{00000000-0000-0000-0000-000000000000}"/>
          </ac:graphicFrameMkLst>
        </pc:graphicFrameChg>
      </pc:sldChg>
      <pc:sldChg chg="addSp modSp mod">
        <pc:chgData name="Corcoran, Jack" userId="8fddde24-85a5-404e-aa47-266979a73deb" providerId="ADAL" clId="{2C620269-3E49-4D6D-82FE-76E614BB202B}" dt="2024-11-14T20:58:49.678" v="1088" actId="13244"/>
        <pc:sldMkLst>
          <pc:docMk/>
          <pc:sldMk cId="0" sldId="283"/>
        </pc:sldMkLst>
        <pc:spChg chg="add mod ord">
          <ac:chgData name="Corcoran, Jack" userId="8fddde24-85a5-404e-aa47-266979a73deb" providerId="ADAL" clId="{2C620269-3E49-4D6D-82FE-76E614BB202B}" dt="2024-11-14T20:58:49.678" v="1088" actId="13244"/>
          <ac:spMkLst>
            <pc:docMk/>
            <pc:sldMk cId="0" sldId="283"/>
            <ac:spMk id="3" creationId="{06BEE6CF-580A-9364-CCBE-A9AD95CD71ED}"/>
          </ac:spMkLst>
        </pc:spChg>
        <pc:graphicFrameChg chg="modGraphic">
          <ac:chgData name="Corcoran, Jack" userId="8fddde24-85a5-404e-aa47-266979a73deb" providerId="ADAL" clId="{2C620269-3E49-4D6D-82FE-76E614BB202B}" dt="2024-11-14T20:39:15.740" v="66" actId="13238"/>
          <ac:graphicFrameMkLst>
            <pc:docMk/>
            <pc:sldMk cId="0" sldId="283"/>
            <ac:graphicFrameMk id="2" creationId="{00000000-0000-0000-0000-000000000000}"/>
          </ac:graphicFrameMkLst>
        </pc:graphicFrameChg>
      </pc:sldChg>
      <pc:sldChg chg="modSp mod">
        <pc:chgData name="Corcoran, Jack" userId="8fddde24-85a5-404e-aa47-266979a73deb" providerId="ADAL" clId="{2C620269-3E49-4D6D-82FE-76E614BB202B}" dt="2024-11-14T20:47:51.581" v="694" actId="33553"/>
        <pc:sldMkLst>
          <pc:docMk/>
          <pc:sldMk cId="0" sldId="284"/>
        </pc:sldMkLst>
        <pc:spChg chg="mod">
          <ac:chgData name="Corcoran, Jack" userId="8fddde24-85a5-404e-aa47-266979a73deb" providerId="ADAL" clId="{2C620269-3E49-4D6D-82FE-76E614BB202B}" dt="2024-11-14T20:41:07.644" v="110" actId="962"/>
          <ac:spMkLst>
            <pc:docMk/>
            <pc:sldMk cId="0" sldId="284"/>
            <ac:spMk id="2" creationId="{00000000-0000-0000-0000-000000000000}"/>
          </ac:spMkLst>
        </pc:spChg>
        <pc:spChg chg="mod">
          <ac:chgData name="Corcoran, Jack" userId="8fddde24-85a5-404e-aa47-266979a73deb" providerId="ADAL" clId="{2C620269-3E49-4D6D-82FE-76E614BB202B}" dt="2024-11-14T20:41:08.123" v="111" actId="962"/>
          <ac:spMkLst>
            <pc:docMk/>
            <pc:sldMk cId="0" sldId="284"/>
            <ac:spMk id="3" creationId="{00000000-0000-0000-0000-000000000000}"/>
          </ac:spMkLst>
        </pc:spChg>
        <pc:spChg chg="mod">
          <ac:chgData name="Corcoran, Jack" userId="8fddde24-85a5-404e-aa47-266979a73deb" providerId="ADAL" clId="{2C620269-3E49-4D6D-82FE-76E614BB202B}" dt="2024-11-14T20:41:08.795" v="112" actId="962"/>
          <ac:spMkLst>
            <pc:docMk/>
            <pc:sldMk cId="0" sldId="284"/>
            <ac:spMk id="4" creationId="{00000000-0000-0000-0000-000000000000}"/>
          </ac:spMkLst>
        </pc:spChg>
        <pc:spChg chg="mod">
          <ac:chgData name="Corcoran, Jack" userId="8fddde24-85a5-404e-aa47-266979a73deb" providerId="ADAL" clId="{2C620269-3E49-4D6D-82FE-76E614BB202B}" dt="2024-11-14T20:47:51.581" v="694" actId="33553"/>
          <ac:spMkLst>
            <pc:docMk/>
            <pc:sldMk cId="0" sldId="284"/>
            <ac:spMk id="5" creationId="{00000000-0000-0000-0000-000000000000}"/>
          </ac:spMkLst>
        </pc:spChg>
      </pc:sldChg>
      <pc:sldChg chg="addSp modSp mod">
        <pc:chgData name="Corcoran, Jack" userId="8fddde24-85a5-404e-aa47-266979a73deb" providerId="ADAL" clId="{2C620269-3E49-4D6D-82FE-76E614BB202B}" dt="2024-11-14T20:58:57.431" v="1089" actId="13244"/>
        <pc:sldMkLst>
          <pc:docMk/>
          <pc:sldMk cId="0" sldId="285"/>
        </pc:sldMkLst>
        <pc:spChg chg="mod">
          <ac:chgData name="Corcoran, Jack" userId="8fddde24-85a5-404e-aa47-266979a73deb" providerId="ADAL" clId="{2C620269-3E49-4D6D-82FE-76E614BB202B}" dt="2024-11-14T20:41:09.242" v="113" actId="962"/>
          <ac:spMkLst>
            <pc:docMk/>
            <pc:sldMk cId="0" sldId="285"/>
            <ac:spMk id="3" creationId="{00000000-0000-0000-0000-000000000000}"/>
          </ac:spMkLst>
        </pc:spChg>
        <pc:spChg chg="mod">
          <ac:chgData name="Corcoran, Jack" userId="8fddde24-85a5-404e-aa47-266979a73deb" providerId="ADAL" clId="{2C620269-3E49-4D6D-82FE-76E614BB202B}" dt="2024-11-14T20:41:09.994" v="114" actId="962"/>
          <ac:spMkLst>
            <pc:docMk/>
            <pc:sldMk cId="0" sldId="285"/>
            <ac:spMk id="4" creationId="{00000000-0000-0000-0000-000000000000}"/>
          </ac:spMkLst>
        </pc:spChg>
        <pc:spChg chg="add mod ord">
          <ac:chgData name="Corcoran, Jack" userId="8fddde24-85a5-404e-aa47-266979a73deb" providerId="ADAL" clId="{2C620269-3E49-4D6D-82FE-76E614BB202B}" dt="2024-11-14T20:58:57.431" v="1089" actId="13244"/>
          <ac:spMkLst>
            <pc:docMk/>
            <pc:sldMk cId="0" sldId="285"/>
            <ac:spMk id="6" creationId="{D3325C4A-D24E-1E3D-9CCA-8C4315764C33}"/>
          </ac:spMkLst>
        </pc:spChg>
      </pc:sldChg>
      <pc:sldChg chg="modSp mod">
        <pc:chgData name="Corcoran, Jack" userId="8fddde24-85a5-404e-aa47-266979a73deb" providerId="ADAL" clId="{2C620269-3E49-4D6D-82FE-76E614BB202B}" dt="2024-11-14T20:48:03.207" v="737" actId="33553"/>
        <pc:sldMkLst>
          <pc:docMk/>
          <pc:sldMk cId="0" sldId="286"/>
        </pc:sldMkLst>
        <pc:spChg chg="mod">
          <ac:chgData name="Corcoran, Jack" userId="8fddde24-85a5-404e-aa47-266979a73deb" providerId="ADAL" clId="{2C620269-3E49-4D6D-82FE-76E614BB202B}" dt="2024-11-14T20:41:10.894" v="115" actId="962"/>
          <ac:spMkLst>
            <pc:docMk/>
            <pc:sldMk cId="0" sldId="286"/>
            <ac:spMk id="2" creationId="{00000000-0000-0000-0000-000000000000}"/>
          </ac:spMkLst>
        </pc:spChg>
        <pc:spChg chg="mod">
          <ac:chgData name="Corcoran, Jack" userId="8fddde24-85a5-404e-aa47-266979a73deb" providerId="ADAL" clId="{2C620269-3E49-4D6D-82FE-76E614BB202B}" dt="2024-11-14T20:41:11.367" v="116" actId="962"/>
          <ac:spMkLst>
            <pc:docMk/>
            <pc:sldMk cId="0" sldId="286"/>
            <ac:spMk id="3" creationId="{00000000-0000-0000-0000-000000000000}"/>
          </ac:spMkLst>
        </pc:spChg>
        <pc:spChg chg="mod">
          <ac:chgData name="Corcoran, Jack" userId="8fddde24-85a5-404e-aa47-266979a73deb" providerId="ADAL" clId="{2C620269-3E49-4D6D-82FE-76E614BB202B}" dt="2024-11-14T20:41:12.133" v="117" actId="962"/>
          <ac:spMkLst>
            <pc:docMk/>
            <pc:sldMk cId="0" sldId="286"/>
            <ac:spMk id="4" creationId="{00000000-0000-0000-0000-000000000000}"/>
          </ac:spMkLst>
        </pc:spChg>
        <pc:spChg chg="mod">
          <ac:chgData name="Corcoran, Jack" userId="8fddde24-85a5-404e-aa47-266979a73deb" providerId="ADAL" clId="{2C620269-3E49-4D6D-82FE-76E614BB202B}" dt="2024-11-14T20:48:03.207" v="737" actId="33553"/>
          <ac:spMkLst>
            <pc:docMk/>
            <pc:sldMk cId="0" sldId="286"/>
            <ac:spMk id="5" creationId="{00000000-0000-0000-0000-000000000000}"/>
          </ac:spMkLst>
        </pc:spChg>
      </pc:sldChg>
      <pc:sldChg chg="addSp modSp mod">
        <pc:chgData name="Corcoran, Jack" userId="8fddde24-85a5-404e-aa47-266979a73deb" providerId="ADAL" clId="{2C620269-3E49-4D6D-82FE-76E614BB202B}" dt="2024-11-14T20:59:11.197" v="1091" actId="13244"/>
        <pc:sldMkLst>
          <pc:docMk/>
          <pc:sldMk cId="0" sldId="287"/>
        </pc:sldMkLst>
        <pc:spChg chg="mod">
          <ac:chgData name="Corcoran, Jack" userId="8fddde24-85a5-404e-aa47-266979a73deb" providerId="ADAL" clId="{2C620269-3E49-4D6D-82FE-76E614BB202B}" dt="2024-11-14T20:41:13.103" v="118" actId="962"/>
          <ac:spMkLst>
            <pc:docMk/>
            <pc:sldMk cId="0" sldId="287"/>
            <ac:spMk id="2" creationId="{00000000-0000-0000-0000-000000000000}"/>
          </ac:spMkLst>
        </pc:spChg>
        <pc:spChg chg="mod">
          <ac:chgData name="Corcoran, Jack" userId="8fddde24-85a5-404e-aa47-266979a73deb" providerId="ADAL" clId="{2C620269-3E49-4D6D-82FE-76E614BB202B}" dt="2024-11-14T20:41:13.590" v="119" actId="962"/>
          <ac:spMkLst>
            <pc:docMk/>
            <pc:sldMk cId="0" sldId="287"/>
            <ac:spMk id="3" creationId="{00000000-0000-0000-0000-000000000000}"/>
          </ac:spMkLst>
        </pc:spChg>
        <pc:spChg chg="mod">
          <ac:chgData name="Corcoran, Jack" userId="8fddde24-85a5-404e-aa47-266979a73deb" providerId="ADAL" clId="{2C620269-3E49-4D6D-82FE-76E614BB202B}" dt="2024-11-14T20:41:14.230" v="120" actId="962"/>
          <ac:spMkLst>
            <pc:docMk/>
            <pc:sldMk cId="0" sldId="287"/>
            <ac:spMk id="4" creationId="{00000000-0000-0000-0000-000000000000}"/>
          </ac:spMkLst>
        </pc:spChg>
        <pc:spChg chg="mod">
          <ac:chgData name="Corcoran, Jack" userId="8fddde24-85a5-404e-aa47-266979a73deb" providerId="ADAL" clId="{2C620269-3E49-4D6D-82FE-76E614BB202B}" dt="2024-11-14T20:41:16.813" v="124" actId="962"/>
          <ac:spMkLst>
            <pc:docMk/>
            <pc:sldMk cId="0" sldId="287"/>
            <ac:spMk id="15" creationId="{00000000-0000-0000-0000-000000000000}"/>
          </ac:spMkLst>
        </pc:spChg>
        <pc:spChg chg="mod">
          <ac:chgData name="Corcoran, Jack" userId="8fddde24-85a5-404e-aa47-266979a73deb" providerId="ADAL" clId="{2C620269-3E49-4D6D-82FE-76E614BB202B}" dt="2024-11-14T20:41:17.445" v="125" actId="962"/>
          <ac:spMkLst>
            <pc:docMk/>
            <pc:sldMk cId="0" sldId="287"/>
            <ac:spMk id="16" creationId="{00000000-0000-0000-0000-000000000000}"/>
          </ac:spMkLst>
        </pc:spChg>
        <pc:spChg chg="ord">
          <ac:chgData name="Corcoran, Jack" userId="8fddde24-85a5-404e-aa47-266979a73deb" providerId="ADAL" clId="{2C620269-3E49-4D6D-82FE-76E614BB202B}" dt="2024-11-14T20:59:06.570" v="1090" actId="13244"/>
          <ac:spMkLst>
            <pc:docMk/>
            <pc:sldMk cId="0" sldId="287"/>
            <ac:spMk id="17" creationId="{00000000-0000-0000-0000-000000000000}"/>
          </ac:spMkLst>
        </pc:spChg>
        <pc:spChg chg="mod">
          <ac:chgData name="Corcoran, Jack" userId="8fddde24-85a5-404e-aa47-266979a73deb" providerId="ADAL" clId="{2C620269-3E49-4D6D-82FE-76E614BB202B}" dt="2024-11-14T20:41:18.005" v="126" actId="962"/>
          <ac:spMkLst>
            <pc:docMk/>
            <pc:sldMk cId="0" sldId="287"/>
            <ac:spMk id="19" creationId="{00000000-0000-0000-0000-000000000000}"/>
          </ac:spMkLst>
        </pc:spChg>
        <pc:spChg chg="add mod ord">
          <ac:chgData name="Corcoran, Jack" userId="8fddde24-85a5-404e-aa47-266979a73deb" providerId="ADAL" clId="{2C620269-3E49-4D6D-82FE-76E614BB202B}" dt="2024-11-14T20:59:11.197" v="1091" actId="13244"/>
          <ac:spMkLst>
            <pc:docMk/>
            <pc:sldMk cId="0" sldId="287"/>
            <ac:spMk id="22" creationId="{7CF3FBC5-0BEF-E667-29DA-308DFF0DD4AA}"/>
          </ac:spMkLst>
        </pc:spChg>
        <pc:grpChg chg="mod">
          <ac:chgData name="Corcoran, Jack" userId="8fddde24-85a5-404e-aa47-266979a73deb" providerId="ADAL" clId="{2C620269-3E49-4D6D-82FE-76E614BB202B}" dt="2024-11-14T20:41:14.807" v="121" actId="962"/>
          <ac:grpSpMkLst>
            <pc:docMk/>
            <pc:sldMk cId="0" sldId="287"/>
            <ac:grpSpMk id="5" creationId="{00000000-0000-0000-0000-000000000000}"/>
          </ac:grpSpMkLst>
        </pc:grpChg>
        <pc:grpChg chg="mod">
          <ac:chgData name="Corcoran, Jack" userId="8fddde24-85a5-404e-aa47-266979a73deb" providerId="ADAL" clId="{2C620269-3E49-4D6D-82FE-76E614BB202B}" dt="2024-11-14T20:41:15.309" v="122" actId="962"/>
          <ac:grpSpMkLst>
            <pc:docMk/>
            <pc:sldMk cId="0" sldId="287"/>
            <ac:grpSpMk id="8" creationId="{00000000-0000-0000-0000-000000000000}"/>
          </ac:grpSpMkLst>
        </pc:grpChg>
        <pc:grpChg chg="mod">
          <ac:chgData name="Corcoran, Jack" userId="8fddde24-85a5-404e-aa47-266979a73deb" providerId="ADAL" clId="{2C620269-3E49-4D6D-82FE-76E614BB202B}" dt="2024-11-14T20:41:15.926" v="123" actId="962"/>
          <ac:grpSpMkLst>
            <pc:docMk/>
            <pc:sldMk cId="0" sldId="287"/>
            <ac:grpSpMk id="11" creationId="{00000000-0000-0000-0000-000000000000}"/>
          </ac:grpSpMkLst>
        </pc:grpChg>
      </pc:sldChg>
      <pc:sldChg chg="modSp mod">
        <pc:chgData name="Corcoran, Jack" userId="8fddde24-85a5-404e-aa47-266979a73deb" providerId="ADAL" clId="{2C620269-3E49-4D6D-82FE-76E614BB202B}" dt="2024-11-14T20:48:19.763" v="800" actId="33553"/>
        <pc:sldMkLst>
          <pc:docMk/>
          <pc:sldMk cId="0" sldId="288"/>
        </pc:sldMkLst>
        <pc:spChg chg="mod">
          <ac:chgData name="Corcoran, Jack" userId="8fddde24-85a5-404e-aa47-266979a73deb" providerId="ADAL" clId="{2C620269-3E49-4D6D-82FE-76E614BB202B}" dt="2024-11-14T20:41:18.898" v="127" actId="962"/>
          <ac:spMkLst>
            <pc:docMk/>
            <pc:sldMk cId="0" sldId="288"/>
            <ac:spMk id="2" creationId="{00000000-0000-0000-0000-000000000000}"/>
          </ac:spMkLst>
        </pc:spChg>
        <pc:spChg chg="mod">
          <ac:chgData name="Corcoran, Jack" userId="8fddde24-85a5-404e-aa47-266979a73deb" providerId="ADAL" clId="{2C620269-3E49-4D6D-82FE-76E614BB202B}" dt="2024-11-14T20:41:19.415" v="128" actId="962"/>
          <ac:spMkLst>
            <pc:docMk/>
            <pc:sldMk cId="0" sldId="288"/>
            <ac:spMk id="3" creationId="{00000000-0000-0000-0000-000000000000}"/>
          </ac:spMkLst>
        </pc:spChg>
        <pc:spChg chg="mod">
          <ac:chgData name="Corcoran, Jack" userId="8fddde24-85a5-404e-aa47-266979a73deb" providerId="ADAL" clId="{2C620269-3E49-4D6D-82FE-76E614BB202B}" dt="2024-11-14T20:41:20.262" v="129" actId="962"/>
          <ac:spMkLst>
            <pc:docMk/>
            <pc:sldMk cId="0" sldId="288"/>
            <ac:spMk id="4" creationId="{00000000-0000-0000-0000-000000000000}"/>
          </ac:spMkLst>
        </pc:spChg>
        <pc:spChg chg="mod">
          <ac:chgData name="Corcoran, Jack" userId="8fddde24-85a5-404e-aa47-266979a73deb" providerId="ADAL" clId="{2C620269-3E49-4D6D-82FE-76E614BB202B}" dt="2024-11-14T20:41:20.725" v="130" actId="962"/>
          <ac:spMkLst>
            <pc:docMk/>
            <pc:sldMk cId="0" sldId="288"/>
            <ac:spMk id="5" creationId="{00000000-0000-0000-0000-000000000000}"/>
          </ac:spMkLst>
        </pc:spChg>
        <pc:spChg chg="mod">
          <ac:chgData name="Corcoran, Jack" userId="8fddde24-85a5-404e-aa47-266979a73deb" providerId="ADAL" clId="{2C620269-3E49-4D6D-82FE-76E614BB202B}" dt="2024-11-14T20:48:19.763" v="800" actId="33553"/>
          <ac:spMkLst>
            <pc:docMk/>
            <pc:sldMk cId="0" sldId="288"/>
            <ac:spMk id="6" creationId="{00000000-0000-0000-0000-000000000000}"/>
          </ac:spMkLst>
        </pc:spChg>
      </pc:sldChg>
      <pc:sldChg chg="modSp mod">
        <pc:chgData name="Corcoran, Jack" userId="8fddde24-85a5-404e-aa47-266979a73deb" providerId="ADAL" clId="{2C620269-3E49-4D6D-82FE-76E614BB202B}" dt="2024-11-14T21:00:13.763" v="1107" actId="13244"/>
        <pc:sldMkLst>
          <pc:docMk/>
          <pc:sldMk cId="0" sldId="289"/>
        </pc:sldMkLst>
        <pc:spChg chg="mod ord">
          <ac:chgData name="Corcoran, Jack" userId="8fddde24-85a5-404e-aa47-266979a73deb" providerId="ADAL" clId="{2C620269-3E49-4D6D-82FE-76E614BB202B}" dt="2024-11-14T20:59:42.585" v="1097" actId="13244"/>
          <ac:spMkLst>
            <pc:docMk/>
            <pc:sldMk cId="0" sldId="289"/>
            <ac:spMk id="2" creationId="{00000000-0000-0000-0000-000000000000}"/>
          </ac:spMkLst>
        </pc:spChg>
        <pc:spChg chg="mod ord">
          <ac:chgData name="Corcoran, Jack" userId="8fddde24-85a5-404e-aa47-266979a73deb" providerId="ADAL" clId="{2C620269-3E49-4D6D-82FE-76E614BB202B}" dt="2024-11-14T21:00:00.704" v="1103" actId="13244"/>
          <ac:spMkLst>
            <pc:docMk/>
            <pc:sldMk cId="0" sldId="289"/>
            <ac:spMk id="3" creationId="{00000000-0000-0000-0000-000000000000}"/>
          </ac:spMkLst>
        </pc:spChg>
        <pc:spChg chg="mod ord">
          <ac:chgData name="Corcoran, Jack" userId="8fddde24-85a5-404e-aa47-266979a73deb" providerId="ADAL" clId="{2C620269-3E49-4D6D-82FE-76E614BB202B}" dt="2024-11-14T20:59:45.656" v="1098" actId="13244"/>
          <ac:spMkLst>
            <pc:docMk/>
            <pc:sldMk cId="0" sldId="289"/>
            <ac:spMk id="4" creationId="{00000000-0000-0000-0000-000000000000}"/>
          </ac:spMkLst>
        </pc:spChg>
        <pc:spChg chg="mod ord">
          <ac:chgData name="Corcoran, Jack" userId="8fddde24-85a5-404e-aa47-266979a73deb" providerId="ADAL" clId="{2C620269-3E49-4D6D-82FE-76E614BB202B}" dt="2024-11-14T20:59:56.327" v="1102" actId="13244"/>
          <ac:spMkLst>
            <pc:docMk/>
            <pc:sldMk cId="0" sldId="289"/>
            <ac:spMk id="5" creationId="{00000000-0000-0000-0000-000000000000}"/>
          </ac:spMkLst>
        </pc:spChg>
        <pc:spChg chg="ord">
          <ac:chgData name="Corcoran, Jack" userId="8fddde24-85a5-404e-aa47-266979a73deb" providerId="ADAL" clId="{2C620269-3E49-4D6D-82FE-76E614BB202B}" dt="2024-11-14T21:00:10.926" v="1106" actId="13244"/>
          <ac:spMkLst>
            <pc:docMk/>
            <pc:sldMk cId="0" sldId="289"/>
            <ac:spMk id="6" creationId="{00000000-0000-0000-0000-000000000000}"/>
          </ac:spMkLst>
        </pc:spChg>
        <pc:spChg chg="mod ord">
          <ac:chgData name="Corcoran, Jack" userId="8fddde24-85a5-404e-aa47-266979a73deb" providerId="ADAL" clId="{2C620269-3E49-4D6D-82FE-76E614BB202B}" dt="2024-11-14T21:00:13.763" v="1107" actId="13244"/>
          <ac:spMkLst>
            <pc:docMk/>
            <pc:sldMk cId="0" sldId="289"/>
            <ac:spMk id="7" creationId="{00000000-0000-0000-0000-000000000000}"/>
          </ac:spMkLst>
        </pc:spChg>
      </pc:sldChg>
      <pc:sldChg chg="addSp modSp mod">
        <pc:chgData name="Corcoran, Jack" userId="8fddde24-85a5-404e-aa47-266979a73deb" providerId="ADAL" clId="{2C620269-3E49-4D6D-82FE-76E614BB202B}" dt="2024-11-14T20:48:35.375" v="817" actId="20577"/>
        <pc:sldMkLst>
          <pc:docMk/>
          <pc:sldMk cId="0" sldId="290"/>
        </pc:sldMkLst>
        <pc:spChg chg="add mod">
          <ac:chgData name="Corcoran, Jack" userId="8fddde24-85a5-404e-aa47-266979a73deb" providerId="ADAL" clId="{2C620269-3E49-4D6D-82FE-76E614BB202B}" dt="2024-11-14T20:48:35.375" v="817" actId="20577"/>
          <ac:spMkLst>
            <pc:docMk/>
            <pc:sldMk cId="0" sldId="290"/>
            <ac:spMk id="3" creationId="{AA218169-EB9B-A802-0062-E7546C28DC27}"/>
          </ac:spMkLst>
        </pc:spChg>
        <pc:picChg chg="mod">
          <ac:chgData name="Corcoran, Jack" userId="8fddde24-85a5-404e-aa47-266979a73deb" providerId="ADAL" clId="{2C620269-3E49-4D6D-82FE-76E614BB202B}" dt="2024-11-14T20:41:25.399" v="135" actId="962"/>
          <ac:picMkLst>
            <pc:docMk/>
            <pc:sldMk cId="0" sldId="290"/>
            <ac:picMk id="2" creationId="{00000000-0000-0000-0000-000000000000}"/>
          </ac:picMkLst>
        </pc:picChg>
      </pc:sldChg>
      <pc:sldChg chg="modSp mod">
        <pc:chgData name="Corcoran, Jack" userId="8fddde24-85a5-404e-aa47-266979a73deb" providerId="ADAL" clId="{2C620269-3E49-4D6D-82FE-76E614BB202B}" dt="2024-11-14T20:48:38.221" v="818" actId="33553"/>
        <pc:sldMkLst>
          <pc:docMk/>
          <pc:sldMk cId="0" sldId="291"/>
        </pc:sldMkLst>
        <pc:spChg chg="mod">
          <ac:chgData name="Corcoran, Jack" userId="8fddde24-85a5-404e-aa47-266979a73deb" providerId="ADAL" clId="{2C620269-3E49-4D6D-82FE-76E614BB202B}" dt="2024-11-14T20:41:27.423" v="136" actId="962"/>
          <ac:spMkLst>
            <pc:docMk/>
            <pc:sldMk cId="0" sldId="291"/>
            <ac:spMk id="2" creationId="{00000000-0000-0000-0000-000000000000}"/>
          </ac:spMkLst>
        </pc:spChg>
        <pc:spChg chg="mod">
          <ac:chgData name="Corcoran, Jack" userId="8fddde24-85a5-404e-aa47-266979a73deb" providerId="ADAL" clId="{2C620269-3E49-4D6D-82FE-76E614BB202B}" dt="2024-11-14T20:48:38.221" v="818" actId="33553"/>
          <ac:spMkLst>
            <pc:docMk/>
            <pc:sldMk cId="0" sldId="291"/>
            <ac:spMk id="6" creationId="{00000000-0000-0000-0000-000000000000}"/>
          </ac:spMkLst>
        </pc:spChg>
        <pc:grpChg chg="mod">
          <ac:chgData name="Corcoran, Jack" userId="8fddde24-85a5-404e-aa47-266979a73deb" providerId="ADAL" clId="{2C620269-3E49-4D6D-82FE-76E614BB202B}" dt="2024-11-14T20:41:28.110" v="137" actId="962"/>
          <ac:grpSpMkLst>
            <pc:docMk/>
            <pc:sldMk cId="0" sldId="291"/>
            <ac:grpSpMk id="3" creationId="{00000000-0000-0000-0000-000000000000}"/>
          </ac:grpSpMkLst>
        </pc:grpChg>
      </pc:sldChg>
      <pc:sldChg chg="addSp modSp mod">
        <pc:chgData name="Corcoran, Jack" userId="8fddde24-85a5-404e-aa47-266979a73deb" providerId="ADAL" clId="{2C620269-3E49-4D6D-82FE-76E614BB202B}" dt="2024-11-14T21:00:18.269" v="1108" actId="13244"/>
        <pc:sldMkLst>
          <pc:docMk/>
          <pc:sldMk cId="0" sldId="292"/>
        </pc:sldMkLst>
        <pc:spChg chg="add mod ord">
          <ac:chgData name="Corcoran, Jack" userId="8fddde24-85a5-404e-aa47-266979a73deb" providerId="ADAL" clId="{2C620269-3E49-4D6D-82FE-76E614BB202B}" dt="2024-11-14T21:00:18.269" v="1108" actId="13244"/>
          <ac:spMkLst>
            <pc:docMk/>
            <pc:sldMk cId="0" sldId="292"/>
            <ac:spMk id="7" creationId="{155B9ABB-E4E0-C954-D121-C8482588D434}"/>
          </ac:spMkLst>
        </pc:spChg>
        <pc:grpChg chg="mod">
          <ac:chgData name="Corcoran, Jack" userId="8fddde24-85a5-404e-aa47-266979a73deb" providerId="ADAL" clId="{2C620269-3E49-4D6D-82FE-76E614BB202B}" dt="2024-11-14T20:41:39.493" v="139" actId="962"/>
          <ac:grpSpMkLst>
            <pc:docMk/>
            <pc:sldMk cId="0" sldId="292"/>
            <ac:grpSpMk id="2" creationId="{00000000-0000-0000-0000-000000000000}"/>
          </ac:grpSpMkLst>
        </pc:grpChg>
      </pc:sldChg>
      <pc:sldChg chg="addSp modSp mod">
        <pc:chgData name="Corcoran, Jack" userId="8fddde24-85a5-404e-aa47-266979a73deb" providerId="ADAL" clId="{2C620269-3E49-4D6D-82FE-76E614BB202B}" dt="2024-11-14T21:00:21.889" v="1109" actId="13244"/>
        <pc:sldMkLst>
          <pc:docMk/>
          <pc:sldMk cId="0" sldId="293"/>
        </pc:sldMkLst>
        <pc:spChg chg="add mod ord">
          <ac:chgData name="Corcoran, Jack" userId="8fddde24-85a5-404e-aa47-266979a73deb" providerId="ADAL" clId="{2C620269-3E49-4D6D-82FE-76E614BB202B}" dt="2024-11-14T21:00:21.889" v="1109" actId="13244"/>
          <ac:spMkLst>
            <pc:docMk/>
            <pc:sldMk cId="0" sldId="293"/>
            <ac:spMk id="7" creationId="{46516441-D43B-91AB-5526-7A98A292FD51}"/>
          </ac:spMkLst>
        </pc:spChg>
        <pc:grpChg chg="mod">
          <ac:chgData name="Corcoran, Jack" userId="8fddde24-85a5-404e-aa47-266979a73deb" providerId="ADAL" clId="{2C620269-3E49-4D6D-82FE-76E614BB202B}" dt="2024-11-14T20:41:48.902" v="141" actId="962"/>
          <ac:grpSpMkLst>
            <pc:docMk/>
            <pc:sldMk cId="0" sldId="293"/>
            <ac:grpSpMk id="2" creationId="{00000000-0000-0000-0000-000000000000}"/>
          </ac:grpSpMkLst>
        </pc:grpChg>
      </pc:sldChg>
      <pc:sldChg chg="addSp modSp mod">
        <pc:chgData name="Corcoran, Jack" userId="8fddde24-85a5-404e-aa47-266979a73deb" providerId="ADAL" clId="{2C620269-3E49-4D6D-82FE-76E614BB202B}" dt="2024-11-14T21:00:28.558" v="1110" actId="13244"/>
        <pc:sldMkLst>
          <pc:docMk/>
          <pc:sldMk cId="0" sldId="294"/>
        </pc:sldMkLst>
        <pc:spChg chg="mod">
          <ac:chgData name="Corcoran, Jack" userId="8fddde24-85a5-404e-aa47-266979a73deb" providerId="ADAL" clId="{2C620269-3E49-4D6D-82FE-76E614BB202B}" dt="2024-11-14T20:41:50.758" v="142" actId="962"/>
          <ac:spMkLst>
            <pc:docMk/>
            <pc:sldMk cId="0" sldId="294"/>
            <ac:spMk id="2" creationId="{00000000-0000-0000-0000-000000000000}"/>
          </ac:spMkLst>
        </pc:spChg>
        <pc:spChg chg="add mod ord">
          <ac:chgData name="Corcoran, Jack" userId="8fddde24-85a5-404e-aa47-266979a73deb" providerId="ADAL" clId="{2C620269-3E49-4D6D-82FE-76E614BB202B}" dt="2024-11-14T21:00:28.558" v="1110" actId="13244"/>
          <ac:spMkLst>
            <pc:docMk/>
            <pc:sldMk cId="0" sldId="294"/>
            <ac:spMk id="9" creationId="{FCA2EFBE-8F87-359E-05CD-39E48D3BB1E9}"/>
          </ac:spMkLst>
        </pc:spChg>
        <pc:grpChg chg="mod">
          <ac:chgData name="Corcoran, Jack" userId="8fddde24-85a5-404e-aa47-266979a73deb" providerId="ADAL" clId="{2C620269-3E49-4D6D-82FE-76E614BB202B}" dt="2024-11-14T20:42:03.407" v="144" actId="962"/>
          <ac:grpSpMkLst>
            <pc:docMk/>
            <pc:sldMk cId="0" sldId="294"/>
            <ac:grpSpMk id="3" creationId="{00000000-0000-0000-0000-000000000000}"/>
          </ac:grpSpMkLst>
        </pc:grpChg>
      </pc:sldChg>
      <pc:sldChg chg="addSp modSp mod">
        <pc:chgData name="Corcoran, Jack" userId="8fddde24-85a5-404e-aa47-266979a73deb" providerId="ADAL" clId="{2C620269-3E49-4D6D-82FE-76E614BB202B}" dt="2024-11-14T20:49:12.422" v="938" actId="20577"/>
        <pc:sldMkLst>
          <pc:docMk/>
          <pc:sldMk cId="0" sldId="295"/>
        </pc:sldMkLst>
        <pc:spChg chg="mod">
          <ac:chgData name="Corcoran, Jack" userId="8fddde24-85a5-404e-aa47-266979a73deb" providerId="ADAL" clId="{2C620269-3E49-4D6D-82FE-76E614BB202B}" dt="2024-11-14T20:42:06.145" v="145" actId="962"/>
          <ac:spMkLst>
            <pc:docMk/>
            <pc:sldMk cId="0" sldId="295"/>
            <ac:spMk id="2" creationId="{00000000-0000-0000-0000-000000000000}"/>
          </ac:spMkLst>
        </pc:spChg>
        <pc:spChg chg="mod">
          <ac:chgData name="Corcoran, Jack" userId="8fddde24-85a5-404e-aa47-266979a73deb" providerId="ADAL" clId="{2C620269-3E49-4D6D-82FE-76E614BB202B}" dt="2024-11-14T20:42:06.671" v="146" actId="962"/>
          <ac:spMkLst>
            <pc:docMk/>
            <pc:sldMk cId="0" sldId="295"/>
            <ac:spMk id="3" creationId="{00000000-0000-0000-0000-000000000000}"/>
          </ac:spMkLst>
        </pc:spChg>
        <pc:spChg chg="mod">
          <ac:chgData name="Corcoran, Jack" userId="8fddde24-85a5-404e-aa47-266979a73deb" providerId="ADAL" clId="{2C620269-3E49-4D6D-82FE-76E614BB202B}" dt="2024-11-14T20:42:07.117" v="147" actId="962"/>
          <ac:spMkLst>
            <pc:docMk/>
            <pc:sldMk cId="0" sldId="295"/>
            <ac:spMk id="4" creationId="{00000000-0000-0000-0000-000000000000}"/>
          </ac:spMkLst>
        </pc:spChg>
        <pc:spChg chg="add mod">
          <ac:chgData name="Corcoran, Jack" userId="8fddde24-85a5-404e-aa47-266979a73deb" providerId="ADAL" clId="{2C620269-3E49-4D6D-82FE-76E614BB202B}" dt="2024-11-14T20:49:12.422" v="938" actId="20577"/>
          <ac:spMkLst>
            <pc:docMk/>
            <pc:sldMk cId="0" sldId="295"/>
            <ac:spMk id="5" creationId="{17DB4356-1EB9-0258-31B9-B7A902D155A3}"/>
          </ac:spMkLst>
        </pc:spChg>
      </pc:sldChg>
      <pc:sldChg chg="addSp modSp mod">
        <pc:chgData name="Corcoran, Jack" userId="8fddde24-85a5-404e-aa47-266979a73deb" providerId="ADAL" clId="{2C620269-3E49-4D6D-82FE-76E614BB202B}" dt="2024-11-14T21:00:33.215" v="1111" actId="13244"/>
        <pc:sldMkLst>
          <pc:docMk/>
          <pc:sldMk cId="0" sldId="296"/>
        </pc:sldMkLst>
        <pc:spChg chg="add mod ord">
          <ac:chgData name="Corcoran, Jack" userId="8fddde24-85a5-404e-aa47-266979a73deb" providerId="ADAL" clId="{2C620269-3E49-4D6D-82FE-76E614BB202B}" dt="2024-11-14T21:00:33.215" v="1111" actId="13244"/>
          <ac:spMkLst>
            <pc:docMk/>
            <pc:sldMk cId="0" sldId="296"/>
            <ac:spMk id="11" creationId="{72D36B71-6EB2-B2CD-5577-58B0A6DBFDED}"/>
          </ac:spMkLst>
        </pc:spChg>
        <pc:grpChg chg="mod">
          <ac:chgData name="Corcoran, Jack" userId="8fddde24-85a5-404e-aa47-266979a73deb" providerId="ADAL" clId="{2C620269-3E49-4D6D-82FE-76E614BB202B}" dt="2024-11-14T20:42:16.093" v="149" actId="962"/>
          <ac:grpSpMkLst>
            <pc:docMk/>
            <pc:sldMk cId="0" sldId="296"/>
            <ac:grpSpMk id="2" creationId="{00000000-0000-0000-0000-000000000000}"/>
          </ac:grpSpMkLst>
        </pc:grpChg>
      </pc:sldChg>
      <pc:sldChg chg="addSp modSp mod">
        <pc:chgData name="Corcoran, Jack" userId="8fddde24-85a5-404e-aa47-266979a73deb" providerId="ADAL" clId="{2C620269-3E49-4D6D-82FE-76E614BB202B}" dt="2024-11-14T20:49:28.563" v="996" actId="20577"/>
        <pc:sldMkLst>
          <pc:docMk/>
          <pc:sldMk cId="0" sldId="297"/>
        </pc:sldMkLst>
        <pc:spChg chg="add mod">
          <ac:chgData name="Corcoran, Jack" userId="8fddde24-85a5-404e-aa47-266979a73deb" providerId="ADAL" clId="{2C620269-3E49-4D6D-82FE-76E614BB202B}" dt="2024-11-14T20:49:28.563" v="996" actId="20577"/>
          <ac:spMkLst>
            <pc:docMk/>
            <pc:sldMk cId="0" sldId="297"/>
            <ac:spMk id="6" creationId="{AAAEA53D-93A6-78F0-253E-4311757060D2}"/>
          </ac:spMkLst>
        </pc:spChg>
        <pc:grpChg chg="mod">
          <ac:chgData name="Corcoran, Jack" userId="8fddde24-85a5-404e-aa47-266979a73deb" providerId="ADAL" clId="{2C620269-3E49-4D6D-82FE-76E614BB202B}" dt="2024-11-14T20:42:18.584" v="150" actId="962"/>
          <ac:grpSpMkLst>
            <pc:docMk/>
            <pc:sldMk cId="0" sldId="297"/>
            <ac:grpSpMk id="2" creationId="{00000000-0000-0000-0000-000000000000}"/>
          </ac:grpSpMkLst>
        </pc:grpChg>
      </pc:sldChg>
      <pc:sldChg chg="addSp modSp mod">
        <pc:chgData name="Corcoran, Jack" userId="8fddde24-85a5-404e-aa47-266979a73deb" providerId="ADAL" clId="{2C620269-3E49-4D6D-82FE-76E614BB202B}" dt="2024-11-14T21:00:44.043" v="1116" actId="962"/>
        <pc:sldMkLst>
          <pc:docMk/>
          <pc:sldMk cId="0" sldId="298"/>
        </pc:sldMkLst>
        <pc:spChg chg="mod">
          <ac:chgData name="Corcoran, Jack" userId="8fddde24-85a5-404e-aa47-266979a73deb" providerId="ADAL" clId="{2C620269-3E49-4D6D-82FE-76E614BB202B}" dt="2024-11-14T21:00:44.043" v="1116" actId="962"/>
          <ac:spMkLst>
            <pc:docMk/>
            <pc:sldMk cId="0" sldId="298"/>
            <ac:spMk id="2" creationId="{00000000-0000-0000-0000-000000000000}"/>
          </ac:spMkLst>
        </pc:spChg>
        <pc:spChg chg="add mod ord">
          <ac:chgData name="Corcoran, Jack" userId="8fddde24-85a5-404e-aa47-266979a73deb" providerId="ADAL" clId="{2C620269-3E49-4D6D-82FE-76E614BB202B}" dt="2024-11-14T21:00:42.347" v="1115" actId="13244"/>
          <ac:spMkLst>
            <pc:docMk/>
            <pc:sldMk cId="0" sldId="298"/>
            <ac:spMk id="3" creationId="{46035DA1-8498-B691-E90C-2E109A25238C}"/>
          </ac:spMkLst>
        </pc:spChg>
      </pc:sldChg>
    </pc:docChg>
  </pc:docChgLst>
  <pc:docChgLst>
    <pc:chgData name="Petsa, Megan" userId="2c26d7c6-c8ea-4a5a-be64-e7c777e36cad" providerId="ADAL" clId="{0569018C-DBD4-4A6A-84C6-793587989E41}"/>
    <pc:docChg chg="modSld">
      <pc:chgData name="Petsa, Megan" userId="2c26d7c6-c8ea-4a5a-be64-e7c777e36cad" providerId="ADAL" clId="{0569018C-DBD4-4A6A-84C6-793587989E41}" dt="2024-11-14T20:55:22.494" v="13" actId="14100"/>
      <pc:docMkLst>
        <pc:docMk/>
      </pc:docMkLst>
      <pc:sldChg chg="modSp mod">
        <pc:chgData name="Petsa, Megan" userId="2c26d7c6-c8ea-4a5a-be64-e7c777e36cad" providerId="ADAL" clId="{0569018C-DBD4-4A6A-84C6-793587989E41}" dt="2024-11-14T20:53:31.618" v="1" actId="14100"/>
        <pc:sldMkLst>
          <pc:docMk/>
          <pc:sldMk cId="0" sldId="261"/>
        </pc:sldMkLst>
        <pc:spChg chg="mod">
          <ac:chgData name="Petsa, Megan" userId="2c26d7c6-c8ea-4a5a-be64-e7c777e36cad" providerId="ADAL" clId="{0569018C-DBD4-4A6A-84C6-793587989E41}" dt="2024-11-14T20:53:31.618" v="1" actId="14100"/>
          <ac:spMkLst>
            <pc:docMk/>
            <pc:sldMk cId="0" sldId="261"/>
            <ac:spMk id="2" creationId="{00000000-0000-0000-0000-000000000000}"/>
          </ac:spMkLst>
        </pc:spChg>
        <pc:spChg chg="mod">
          <ac:chgData name="Petsa, Megan" userId="2c26d7c6-c8ea-4a5a-be64-e7c777e36cad" providerId="ADAL" clId="{0569018C-DBD4-4A6A-84C6-793587989E41}" dt="2024-11-14T20:53:29.681" v="0" actId="14100"/>
          <ac:spMkLst>
            <pc:docMk/>
            <pc:sldMk cId="0" sldId="261"/>
            <ac:spMk id="3" creationId="{00000000-0000-0000-0000-000000000000}"/>
          </ac:spMkLst>
        </pc:spChg>
      </pc:sldChg>
      <pc:sldChg chg="modSp mod">
        <pc:chgData name="Petsa, Megan" userId="2c26d7c6-c8ea-4a5a-be64-e7c777e36cad" providerId="ADAL" clId="{0569018C-DBD4-4A6A-84C6-793587989E41}" dt="2024-11-14T20:53:46.525" v="2" actId="14100"/>
        <pc:sldMkLst>
          <pc:docMk/>
          <pc:sldMk cId="0" sldId="262"/>
        </pc:sldMkLst>
        <pc:spChg chg="mod">
          <ac:chgData name="Petsa, Megan" userId="2c26d7c6-c8ea-4a5a-be64-e7c777e36cad" providerId="ADAL" clId="{0569018C-DBD4-4A6A-84C6-793587989E41}" dt="2024-11-14T20:53:46.525" v="2" actId="14100"/>
          <ac:spMkLst>
            <pc:docMk/>
            <pc:sldMk cId="0" sldId="262"/>
            <ac:spMk id="8" creationId="{00000000-0000-0000-0000-000000000000}"/>
          </ac:spMkLst>
        </pc:spChg>
      </pc:sldChg>
      <pc:sldChg chg="modSp mod">
        <pc:chgData name="Petsa, Megan" userId="2c26d7c6-c8ea-4a5a-be64-e7c777e36cad" providerId="ADAL" clId="{0569018C-DBD4-4A6A-84C6-793587989E41}" dt="2024-11-14T20:55:22.494" v="13" actId="14100"/>
        <pc:sldMkLst>
          <pc:docMk/>
          <pc:sldMk cId="0" sldId="267"/>
        </pc:sldMkLst>
        <pc:spChg chg="mod">
          <ac:chgData name="Petsa, Megan" userId="2c26d7c6-c8ea-4a5a-be64-e7c777e36cad" providerId="ADAL" clId="{0569018C-DBD4-4A6A-84C6-793587989E41}" dt="2024-11-14T20:55:22.494" v="13" actId="14100"/>
          <ac:spMkLst>
            <pc:docMk/>
            <pc:sldMk cId="0" sldId="267"/>
            <ac:spMk id="5" creationId="{00000000-0000-0000-0000-000000000000}"/>
          </ac:spMkLst>
        </pc:spChg>
      </pc:sldChg>
      <pc:sldChg chg="modSp mod">
        <pc:chgData name="Petsa, Megan" userId="2c26d7c6-c8ea-4a5a-be64-e7c777e36cad" providerId="ADAL" clId="{0569018C-DBD4-4A6A-84C6-793587989E41}" dt="2024-11-14T20:54:11.382" v="4" actId="14100"/>
        <pc:sldMkLst>
          <pc:docMk/>
          <pc:sldMk cId="0" sldId="269"/>
        </pc:sldMkLst>
        <pc:spChg chg="mod">
          <ac:chgData name="Petsa, Megan" userId="2c26d7c6-c8ea-4a5a-be64-e7c777e36cad" providerId="ADAL" clId="{0569018C-DBD4-4A6A-84C6-793587989E41}" dt="2024-11-14T20:54:08.657" v="3" actId="14100"/>
          <ac:spMkLst>
            <pc:docMk/>
            <pc:sldMk cId="0" sldId="269"/>
            <ac:spMk id="2" creationId="{00000000-0000-0000-0000-000000000000}"/>
          </ac:spMkLst>
        </pc:spChg>
        <pc:spChg chg="mod">
          <ac:chgData name="Petsa, Megan" userId="2c26d7c6-c8ea-4a5a-be64-e7c777e36cad" providerId="ADAL" clId="{0569018C-DBD4-4A6A-84C6-793587989E41}" dt="2024-11-14T20:54:11.382" v="4" actId="14100"/>
          <ac:spMkLst>
            <pc:docMk/>
            <pc:sldMk cId="0" sldId="269"/>
            <ac:spMk id="3" creationId="{00000000-0000-0000-0000-000000000000}"/>
          </ac:spMkLst>
        </pc:spChg>
      </pc:sldChg>
      <pc:sldChg chg="modSp mod">
        <pc:chgData name="Petsa, Megan" userId="2c26d7c6-c8ea-4a5a-be64-e7c777e36cad" providerId="ADAL" clId="{0569018C-DBD4-4A6A-84C6-793587989E41}" dt="2024-11-14T20:54:16.363" v="6" actId="14100"/>
        <pc:sldMkLst>
          <pc:docMk/>
          <pc:sldMk cId="0" sldId="270"/>
        </pc:sldMkLst>
        <pc:spChg chg="mod">
          <ac:chgData name="Petsa, Megan" userId="2c26d7c6-c8ea-4a5a-be64-e7c777e36cad" providerId="ADAL" clId="{0569018C-DBD4-4A6A-84C6-793587989E41}" dt="2024-11-14T20:54:14.651" v="5" actId="14100"/>
          <ac:spMkLst>
            <pc:docMk/>
            <pc:sldMk cId="0" sldId="270"/>
            <ac:spMk id="2" creationId="{00000000-0000-0000-0000-000000000000}"/>
          </ac:spMkLst>
        </pc:spChg>
        <pc:spChg chg="mod">
          <ac:chgData name="Petsa, Megan" userId="2c26d7c6-c8ea-4a5a-be64-e7c777e36cad" providerId="ADAL" clId="{0569018C-DBD4-4A6A-84C6-793587989E41}" dt="2024-11-14T20:54:16.363" v="6" actId="14100"/>
          <ac:spMkLst>
            <pc:docMk/>
            <pc:sldMk cId="0" sldId="270"/>
            <ac:spMk id="3" creationId="{00000000-0000-0000-0000-000000000000}"/>
          </ac:spMkLst>
        </pc:spChg>
      </pc:sldChg>
      <pc:sldChg chg="modSp mod">
        <pc:chgData name="Petsa, Megan" userId="2c26d7c6-c8ea-4a5a-be64-e7c777e36cad" providerId="ADAL" clId="{0569018C-DBD4-4A6A-84C6-793587989E41}" dt="2024-11-14T20:54:23.347" v="7" actId="14100"/>
        <pc:sldMkLst>
          <pc:docMk/>
          <pc:sldMk cId="0" sldId="274"/>
        </pc:sldMkLst>
        <pc:spChg chg="mod">
          <ac:chgData name="Petsa, Megan" userId="2c26d7c6-c8ea-4a5a-be64-e7c777e36cad" providerId="ADAL" clId="{0569018C-DBD4-4A6A-84C6-793587989E41}" dt="2024-11-14T20:54:23.347" v="7" actId="14100"/>
          <ac:spMkLst>
            <pc:docMk/>
            <pc:sldMk cId="0" sldId="274"/>
            <ac:spMk id="7" creationId="{00000000-0000-0000-0000-000000000000}"/>
          </ac:spMkLst>
        </pc:spChg>
      </pc:sldChg>
      <pc:sldChg chg="modSp mod">
        <pc:chgData name="Petsa, Megan" userId="2c26d7c6-c8ea-4a5a-be64-e7c777e36cad" providerId="ADAL" clId="{0569018C-DBD4-4A6A-84C6-793587989E41}" dt="2024-11-14T20:54:38.007" v="10" actId="1076"/>
        <pc:sldMkLst>
          <pc:docMk/>
          <pc:sldMk cId="0" sldId="277"/>
        </pc:sldMkLst>
        <pc:spChg chg="mod">
          <ac:chgData name="Petsa, Megan" userId="2c26d7c6-c8ea-4a5a-be64-e7c777e36cad" providerId="ADAL" clId="{0569018C-DBD4-4A6A-84C6-793587989E41}" dt="2024-11-14T20:54:35.158" v="9" actId="14100"/>
          <ac:spMkLst>
            <pc:docMk/>
            <pc:sldMk cId="0" sldId="277"/>
            <ac:spMk id="3" creationId="{00000000-0000-0000-0000-000000000000}"/>
          </ac:spMkLst>
        </pc:spChg>
        <pc:spChg chg="mod">
          <ac:chgData name="Petsa, Megan" userId="2c26d7c6-c8ea-4a5a-be64-e7c777e36cad" providerId="ADAL" clId="{0569018C-DBD4-4A6A-84C6-793587989E41}" dt="2024-11-14T20:54:38.007" v="10" actId="1076"/>
          <ac:spMkLst>
            <pc:docMk/>
            <pc:sldMk cId="0" sldId="277"/>
            <ac:spMk id="4" creationId="{00000000-0000-0000-0000-000000000000}"/>
          </ac:spMkLst>
        </pc:spChg>
      </pc:sldChg>
      <pc:sldChg chg="modSp mod">
        <pc:chgData name="Petsa, Megan" userId="2c26d7c6-c8ea-4a5a-be64-e7c777e36cad" providerId="ADAL" clId="{0569018C-DBD4-4A6A-84C6-793587989E41}" dt="2024-11-14T20:54:48.864" v="11" actId="14100"/>
        <pc:sldMkLst>
          <pc:docMk/>
          <pc:sldMk cId="0" sldId="282"/>
        </pc:sldMkLst>
        <pc:spChg chg="mod">
          <ac:chgData name="Petsa, Megan" userId="2c26d7c6-c8ea-4a5a-be64-e7c777e36cad" providerId="ADAL" clId="{0569018C-DBD4-4A6A-84C6-793587989E41}" dt="2024-11-14T20:54:48.864" v="11" actId="14100"/>
          <ac:spMkLst>
            <pc:docMk/>
            <pc:sldMk cId="0" sldId="282"/>
            <ac:spMk id="3" creationId="{00000000-0000-0000-0000-000000000000}"/>
          </ac:spMkLst>
        </pc:spChg>
      </pc:sldChg>
      <pc:sldChg chg="modSp mod">
        <pc:chgData name="Petsa, Megan" userId="2c26d7c6-c8ea-4a5a-be64-e7c777e36cad" providerId="ADAL" clId="{0569018C-DBD4-4A6A-84C6-793587989E41}" dt="2024-11-14T20:55:10.197" v="12" actId="1076"/>
        <pc:sldMkLst>
          <pc:docMk/>
          <pc:sldMk cId="0" sldId="298"/>
        </pc:sldMkLst>
        <pc:spChg chg="mod">
          <ac:chgData name="Petsa, Megan" userId="2c26d7c6-c8ea-4a5a-be64-e7c777e36cad" providerId="ADAL" clId="{0569018C-DBD4-4A6A-84C6-793587989E41}" dt="2024-11-14T20:55:10.197" v="12" actId="1076"/>
          <ac:spMkLst>
            <pc:docMk/>
            <pc:sldMk cId="0" sldId="298"/>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5.sv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0.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4.sv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5.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sv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2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sv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s>
</file>

<file path=ppt/slides/_rels/slide3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 Id="rId9" Type="http://schemas.openxmlformats.org/officeDocument/2006/relationships/image" Target="../media/image119.sv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123.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99.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1687148" y="-4217150"/>
            <a:ext cx="8759889" cy="8434300"/>
          </a:xfrm>
          <a:custGeom>
            <a:avLst/>
            <a:gdLst/>
            <a:ahLst/>
            <a:cxnLst/>
            <a:rect l="l" t="t" r="r" b="b"/>
            <a:pathLst>
              <a:path w="8759889" h="8434300">
                <a:moveTo>
                  <a:pt x="0" y="0"/>
                </a:moveTo>
                <a:lnTo>
                  <a:pt x="8759888" y="0"/>
                </a:lnTo>
                <a:lnTo>
                  <a:pt x="8759888" y="8434300"/>
                </a:lnTo>
                <a:lnTo>
                  <a:pt x="0" y="8434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2643789" y="4437566"/>
            <a:ext cx="11787789" cy="8615802"/>
          </a:xfrm>
          <a:custGeom>
            <a:avLst/>
            <a:gdLst/>
            <a:ahLst/>
            <a:cxnLst/>
            <a:rect l="l" t="t" r="r" b="b"/>
            <a:pathLst>
              <a:path w="11787789" h="8615802">
                <a:moveTo>
                  <a:pt x="0" y="0"/>
                </a:moveTo>
                <a:lnTo>
                  <a:pt x="11787789" y="0"/>
                </a:lnTo>
                <a:lnTo>
                  <a:pt x="11787789" y="8615802"/>
                </a:lnTo>
                <a:lnTo>
                  <a:pt x="0" y="8615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2643789" y="-1338888"/>
            <a:ext cx="8022501" cy="7905810"/>
          </a:xfrm>
          <a:custGeom>
            <a:avLst/>
            <a:gdLst/>
            <a:ahLst/>
            <a:cxnLst/>
            <a:rect l="l" t="t" r="r" b="b"/>
            <a:pathLst>
              <a:path w="8022501" h="7905810">
                <a:moveTo>
                  <a:pt x="0" y="0"/>
                </a:moveTo>
                <a:lnTo>
                  <a:pt x="8022500" y="0"/>
                </a:lnTo>
                <a:lnTo>
                  <a:pt x="8022500" y="7905809"/>
                </a:lnTo>
                <a:lnTo>
                  <a:pt x="0" y="7905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2991509" flipV="1">
            <a:off x="233827" y="-3636024"/>
            <a:ext cx="5355035" cy="8250054"/>
          </a:xfrm>
          <a:custGeom>
            <a:avLst/>
            <a:gdLst/>
            <a:ahLst/>
            <a:cxnLst/>
            <a:rect l="l" t="t" r="r" b="b"/>
            <a:pathLst>
              <a:path w="5355035" h="8250054">
                <a:moveTo>
                  <a:pt x="0" y="8250055"/>
                </a:moveTo>
                <a:lnTo>
                  <a:pt x="5355035" y="8250055"/>
                </a:lnTo>
                <a:lnTo>
                  <a:pt x="5355035" y="0"/>
                </a:lnTo>
                <a:lnTo>
                  <a:pt x="0" y="0"/>
                </a:lnTo>
                <a:lnTo>
                  <a:pt x="0" y="82500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3194236" y="3596079"/>
            <a:ext cx="11899527" cy="3094842"/>
            <a:chOff x="0" y="0"/>
            <a:chExt cx="15866036" cy="4126457"/>
          </a:xfrm>
        </p:grpSpPr>
        <p:sp>
          <p:nvSpPr>
            <p:cNvPr id="7" name="TextBox 7"/>
            <p:cNvSpPr txBox="1"/>
            <p:nvPr/>
          </p:nvSpPr>
          <p:spPr>
            <a:xfrm>
              <a:off x="0" y="-9525"/>
              <a:ext cx="15866036" cy="1876425"/>
            </a:xfrm>
            <a:prstGeom prst="rect">
              <a:avLst/>
            </a:prstGeom>
          </p:spPr>
          <p:txBody>
            <a:bodyPr lIns="0" tIns="0" rIns="0" bIns="0" rtlCol="0" anchor="t">
              <a:spAutoFit/>
            </a:bodyPr>
            <a:lstStyle/>
            <a:p>
              <a:pPr algn="ctr">
                <a:lnSpc>
                  <a:spcPts val="11040"/>
                </a:lnSpc>
              </a:pPr>
              <a:r>
                <a:rPr lang="en-US" sz="9200">
                  <a:solidFill>
                    <a:srgbClr val="465F48"/>
                  </a:solidFill>
                  <a:latin typeface="Sansita"/>
                  <a:ea typeface="Sansita"/>
                  <a:cs typeface="Sansita"/>
                  <a:sym typeface="Sansita"/>
                </a:rPr>
                <a:t>Inclusive Language</a:t>
              </a:r>
            </a:p>
          </p:txBody>
        </p:sp>
        <p:sp>
          <p:nvSpPr>
            <p:cNvPr id="8" name="TextBox 8"/>
            <p:cNvSpPr txBox="1"/>
            <p:nvPr/>
          </p:nvSpPr>
          <p:spPr>
            <a:xfrm>
              <a:off x="1863185" y="2182933"/>
              <a:ext cx="12139666" cy="1943523"/>
            </a:xfrm>
            <a:prstGeom prst="rect">
              <a:avLst/>
            </a:prstGeom>
          </p:spPr>
          <p:txBody>
            <a:bodyPr lIns="0" tIns="0" rIns="0" bIns="0" rtlCol="0" anchor="t">
              <a:spAutoFit/>
            </a:bodyPr>
            <a:lstStyle/>
            <a:p>
              <a:pPr algn="ctr">
                <a:lnSpc>
                  <a:spcPts val="3919"/>
                </a:lnSpc>
              </a:pPr>
              <a:r>
                <a:rPr lang="en-US" sz="2799">
                  <a:solidFill>
                    <a:srgbClr val="465F48"/>
                  </a:solidFill>
                  <a:latin typeface="Rosario"/>
                  <a:ea typeface="Rosario"/>
                  <a:cs typeface="Rosario"/>
                  <a:sym typeface="Rosario"/>
                </a:rPr>
                <a:t>Presented by:</a:t>
              </a:r>
            </a:p>
            <a:p>
              <a:pPr algn="ctr">
                <a:lnSpc>
                  <a:spcPts val="3919"/>
                </a:lnSpc>
              </a:pPr>
              <a:r>
                <a:rPr lang="en-US" sz="2799">
                  <a:solidFill>
                    <a:srgbClr val="465F48"/>
                  </a:solidFill>
                  <a:latin typeface="Rosario"/>
                  <a:ea typeface="Rosario"/>
                  <a:cs typeface="Rosario"/>
                  <a:sym typeface="Rosario"/>
                </a:rPr>
                <a:t>Ian Shick (they/them)</a:t>
              </a:r>
            </a:p>
            <a:p>
              <a:pPr algn="ctr">
                <a:lnSpc>
                  <a:spcPts val="3919"/>
                </a:lnSpc>
              </a:pPr>
              <a:r>
                <a:rPr lang="en-US" sz="2799">
                  <a:solidFill>
                    <a:srgbClr val="465F48"/>
                  </a:solidFill>
                  <a:latin typeface="Rosario"/>
                  <a:ea typeface="Rosario"/>
                  <a:cs typeface="Rosario"/>
                  <a:sym typeface="Rosario"/>
                </a:rPr>
                <a:t>Assistant Director - Rainbow Center</a:t>
              </a:r>
            </a:p>
          </p:txBody>
        </p:sp>
      </p:grpSp>
      <p:sp>
        <p:nvSpPr>
          <p:cNvPr id="9" name="Freeform 9">
            <a:extLst>
              <a:ext uri="{C183D7F6-B498-43B3-948B-1728B52AA6E4}">
                <adec:decorative xmlns:adec="http://schemas.microsoft.com/office/drawing/2017/decorative" val="1"/>
              </a:ext>
            </a:extLst>
          </p:cNvPr>
          <p:cNvSpPr/>
          <p:nvPr/>
        </p:nvSpPr>
        <p:spPr>
          <a:xfrm rot="1031975">
            <a:off x="12194543" y="5120094"/>
            <a:ext cx="5798441" cy="7816526"/>
          </a:xfrm>
          <a:custGeom>
            <a:avLst/>
            <a:gdLst/>
            <a:ahLst/>
            <a:cxnLst/>
            <a:rect l="l" t="t" r="r" b="b"/>
            <a:pathLst>
              <a:path w="5798441" h="7816526">
                <a:moveTo>
                  <a:pt x="0" y="0"/>
                </a:moveTo>
                <a:lnTo>
                  <a:pt x="5798441" y="0"/>
                </a:lnTo>
                <a:lnTo>
                  <a:pt x="5798441" y="7816525"/>
                </a:lnTo>
                <a:lnTo>
                  <a:pt x="0" y="7816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flipH="1">
            <a:off x="13295621" y="5630824"/>
            <a:ext cx="6020949" cy="6229286"/>
          </a:xfrm>
          <a:custGeom>
            <a:avLst/>
            <a:gdLst/>
            <a:ahLst/>
            <a:cxnLst/>
            <a:rect l="l" t="t" r="r" b="b"/>
            <a:pathLst>
              <a:path w="6020949" h="6229286">
                <a:moveTo>
                  <a:pt x="6020948" y="0"/>
                </a:moveTo>
                <a:lnTo>
                  <a:pt x="0" y="0"/>
                </a:lnTo>
                <a:lnTo>
                  <a:pt x="0" y="6229286"/>
                </a:lnTo>
                <a:lnTo>
                  <a:pt x="6020948" y="6229286"/>
                </a:lnTo>
                <a:lnTo>
                  <a:pt x="602094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itle 11">
            <a:extLst>
              <a:ext uri="{FF2B5EF4-FFF2-40B4-BE49-F238E27FC236}">
                <a16:creationId xmlns:a16="http://schemas.microsoft.com/office/drawing/2014/main" id="{4CFC0315-BF3D-18F3-F365-60CC5A73A622}"/>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Inclusive Language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08246"/>
            <a:ext cx="5803770" cy="7816526"/>
          </a:xfrm>
          <a:custGeom>
            <a:avLst/>
            <a:gdLst/>
            <a:ahLst/>
            <a:cxnLst/>
            <a:rect l="l" t="t" r="r" b="b"/>
            <a:pathLst>
              <a:path w="5803770" h="7816526">
                <a:moveTo>
                  <a:pt x="0" y="0"/>
                </a:moveTo>
                <a:lnTo>
                  <a:pt x="5803770" y="0"/>
                </a:lnTo>
                <a:lnTo>
                  <a:pt x="5803770" y="7816525"/>
                </a:lnTo>
                <a:lnTo>
                  <a:pt x="0" y="7816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840749" y="1008246"/>
            <a:ext cx="5341910" cy="8250054"/>
          </a:xfrm>
          <a:custGeom>
            <a:avLst/>
            <a:gdLst/>
            <a:ahLst/>
            <a:cxnLst/>
            <a:rect l="l" t="t" r="r" b="b"/>
            <a:pathLst>
              <a:path w="5341910" h="8250054">
                <a:moveTo>
                  <a:pt x="0" y="0"/>
                </a:moveTo>
                <a:lnTo>
                  <a:pt x="5341910" y="0"/>
                </a:lnTo>
                <a:lnTo>
                  <a:pt x="5341910" y="8250054"/>
                </a:lnTo>
                <a:lnTo>
                  <a:pt x="0" y="8250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a:spLocks noGrp="1"/>
          </p:cNvSpPr>
          <p:nvPr>
            <p:ph type="title" idx="4294967295"/>
          </p:nvPr>
        </p:nvSpPr>
        <p:spPr>
          <a:xfrm>
            <a:off x="7567118" y="2846382"/>
            <a:ext cx="10037451" cy="10118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286"/>
              </a:lnSpc>
              <a:spcBef>
                <a:spcPts val="0"/>
              </a:spcBef>
              <a:spcAft>
                <a:spcPts val="0"/>
              </a:spcAft>
              <a:buClrTx/>
              <a:buSzTx/>
              <a:buFontTx/>
              <a:buNone/>
              <a:tabLst/>
              <a:defRPr/>
            </a:pPr>
            <a:r>
              <a:rPr kumimoji="0" lang="en-US" sz="5918" b="1" i="0" u="none" strike="noStrike" kern="1200" cap="none" spc="0" normalizeH="0" baseline="0" noProof="0">
                <a:ln>
                  <a:noFill/>
                </a:ln>
                <a:solidFill>
                  <a:srgbClr val="000000"/>
                </a:solidFill>
                <a:effectLst/>
                <a:uLnTx/>
                <a:uFillTx/>
                <a:latin typeface="Sansita Bold"/>
                <a:ea typeface="Sansita Bold"/>
                <a:cs typeface="Sansita Bold"/>
                <a:sym typeface="Sansita Bold"/>
              </a:rPr>
              <a:t>In the context of the classroom:</a:t>
            </a:r>
          </a:p>
        </p:txBody>
      </p:sp>
      <p:sp>
        <p:nvSpPr>
          <p:cNvPr id="5" name="TextBox 5"/>
          <p:cNvSpPr txBox="1"/>
          <p:nvPr/>
        </p:nvSpPr>
        <p:spPr>
          <a:xfrm>
            <a:off x="6883686" y="4552041"/>
            <a:ext cx="11404314" cy="1645361"/>
          </a:xfrm>
          <a:prstGeom prst="rect">
            <a:avLst/>
          </a:prstGeom>
        </p:spPr>
        <p:txBody>
          <a:bodyPr lIns="0" tIns="0" rIns="0" bIns="0" rtlCol="0" anchor="t">
            <a:spAutoFit/>
          </a:bodyPr>
          <a:lstStyle/>
          <a:p>
            <a:pPr algn="ctr">
              <a:lnSpc>
                <a:spcPts val="6643"/>
              </a:lnSpc>
            </a:pPr>
            <a:r>
              <a:rPr lang="en-US" sz="4745" b="1">
                <a:solidFill>
                  <a:srgbClr val="000000"/>
                </a:solidFill>
                <a:latin typeface="Rosario Bold"/>
                <a:ea typeface="Rosario Bold"/>
                <a:cs typeface="Rosario Bold"/>
                <a:sym typeface="Rosario Bold"/>
              </a:rPr>
              <a:t>you cannot know unless someone     discloses that to you! </a:t>
            </a:r>
          </a:p>
        </p:txBody>
      </p:sp>
      <p:sp>
        <p:nvSpPr>
          <p:cNvPr id="6" name="TextBox 6"/>
          <p:cNvSpPr txBox="1"/>
          <p:nvPr/>
        </p:nvSpPr>
        <p:spPr>
          <a:xfrm>
            <a:off x="7448765" y="6902252"/>
            <a:ext cx="10274157" cy="1506730"/>
          </a:xfrm>
          <a:prstGeom prst="rect">
            <a:avLst/>
          </a:prstGeom>
        </p:spPr>
        <p:txBody>
          <a:bodyPr lIns="0" tIns="0" rIns="0" bIns="0" rtlCol="0" anchor="t">
            <a:spAutoFit/>
          </a:bodyPr>
          <a:lstStyle/>
          <a:p>
            <a:pPr algn="ctr">
              <a:lnSpc>
                <a:spcPts val="6093"/>
              </a:lnSpc>
            </a:pPr>
            <a:r>
              <a:rPr lang="en-US" sz="4352" b="1">
                <a:solidFill>
                  <a:srgbClr val="000000"/>
                </a:solidFill>
                <a:latin typeface="Rosario Bold"/>
                <a:ea typeface="Rosario Bold"/>
                <a:cs typeface="Rosario Bold"/>
                <a:sym typeface="Rosario Bold"/>
              </a:rPr>
              <a:t>do not presume that you can “tell” that someone is trans, nonbinary, or queer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45A04FB-DD67-9D20-F82C-A2EE7C44067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Transgender Umbrella</a:t>
            </a:r>
          </a:p>
        </p:txBody>
      </p:sp>
      <p:sp>
        <p:nvSpPr>
          <p:cNvPr id="2" name="Freeform 2">
            <a:extLst>
              <a:ext uri="{C183D7F6-B498-43B3-948B-1728B52AA6E4}">
                <adec:decorative xmlns:adec="http://schemas.microsoft.com/office/drawing/2017/decorative" val="1"/>
              </a:ext>
            </a:extLst>
          </p:cNvPr>
          <p:cNvSpPr/>
          <p:nvPr/>
        </p:nvSpPr>
        <p:spPr>
          <a:xfrm>
            <a:off x="1215979" y="5534892"/>
            <a:ext cx="3172592" cy="3097243"/>
          </a:xfrm>
          <a:custGeom>
            <a:avLst/>
            <a:gdLst/>
            <a:ahLst/>
            <a:cxnLst/>
            <a:rect l="l" t="t" r="r" b="b"/>
            <a:pathLst>
              <a:path w="3172592" h="3097243">
                <a:moveTo>
                  <a:pt x="0" y="0"/>
                </a:moveTo>
                <a:lnTo>
                  <a:pt x="3172592" y="0"/>
                </a:lnTo>
                <a:lnTo>
                  <a:pt x="3172592" y="3097243"/>
                </a:lnTo>
                <a:lnTo>
                  <a:pt x="0" y="3097243"/>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0" y="213724"/>
            <a:ext cx="9264610" cy="9044576"/>
          </a:xfrm>
          <a:custGeom>
            <a:avLst/>
            <a:gdLst/>
            <a:ahLst/>
            <a:cxnLst/>
            <a:rect l="l" t="t" r="r" b="b"/>
            <a:pathLst>
              <a:path w="9264610" h="9044576">
                <a:moveTo>
                  <a:pt x="0" y="0"/>
                </a:moveTo>
                <a:lnTo>
                  <a:pt x="9264610" y="0"/>
                </a:lnTo>
                <a:lnTo>
                  <a:pt x="9264610" y="9044576"/>
                </a:lnTo>
                <a:lnTo>
                  <a:pt x="0" y="9044576"/>
                </a:lnTo>
                <a:lnTo>
                  <a:pt x="0" y="0"/>
                </a:lnTo>
                <a:close/>
              </a:path>
            </a:pathLst>
          </a:custGeom>
          <a:blipFill>
            <a:blip r:embed="rId4">
              <a:alphaModFix amt="5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028700" y="2398993"/>
            <a:ext cx="7601598" cy="887095"/>
          </a:xfrm>
          <a:prstGeom prst="rect">
            <a:avLst/>
          </a:prstGeom>
        </p:spPr>
        <p:txBody>
          <a:bodyPr lIns="0" tIns="0" rIns="0" bIns="0" rtlCol="0" anchor="t">
            <a:spAutoFit/>
          </a:bodyPr>
          <a:lstStyle/>
          <a:p>
            <a:pPr algn="ctr">
              <a:lnSpc>
                <a:spcPts val="7279"/>
              </a:lnSpc>
            </a:pPr>
            <a:r>
              <a:rPr lang="en-US" sz="5199" b="1">
                <a:solidFill>
                  <a:srgbClr val="000000"/>
                </a:solidFill>
                <a:latin typeface="Sansita Bold"/>
                <a:ea typeface="Sansita Bold"/>
                <a:cs typeface="Sansita Bold"/>
                <a:sym typeface="Sansita Bold"/>
              </a:rPr>
              <a:t>Transgender</a:t>
            </a:r>
          </a:p>
        </p:txBody>
      </p:sp>
      <p:sp>
        <p:nvSpPr>
          <p:cNvPr id="10" name="TextBox 10"/>
          <p:cNvSpPr txBox="1"/>
          <p:nvPr/>
        </p:nvSpPr>
        <p:spPr>
          <a:xfrm>
            <a:off x="5210163" y="3980151"/>
            <a:ext cx="4054447" cy="807316"/>
          </a:xfrm>
          <a:prstGeom prst="rect">
            <a:avLst/>
          </a:prstGeom>
        </p:spPr>
        <p:txBody>
          <a:bodyPr lIns="0" tIns="0" rIns="0" bIns="0" rtlCol="0" anchor="t">
            <a:spAutoFit/>
          </a:bodyPr>
          <a:lstStyle/>
          <a:p>
            <a:pPr algn="ctr">
              <a:lnSpc>
                <a:spcPts val="6546"/>
              </a:lnSpc>
            </a:pPr>
            <a:r>
              <a:rPr lang="en-US" sz="4676" b="1">
                <a:solidFill>
                  <a:srgbClr val="000000"/>
                </a:solidFill>
                <a:latin typeface="Rosario Bold"/>
                <a:ea typeface="Rosario Bold"/>
                <a:cs typeface="Rosario Bold"/>
                <a:sym typeface="Rosario Bold"/>
              </a:rPr>
              <a:t>Trans Woman</a:t>
            </a:r>
          </a:p>
        </p:txBody>
      </p:sp>
      <p:sp>
        <p:nvSpPr>
          <p:cNvPr id="11" name="TextBox 11"/>
          <p:cNvSpPr txBox="1"/>
          <p:nvPr/>
        </p:nvSpPr>
        <p:spPr>
          <a:xfrm>
            <a:off x="5210163" y="5128174"/>
            <a:ext cx="4054447" cy="807316"/>
          </a:xfrm>
          <a:prstGeom prst="rect">
            <a:avLst/>
          </a:prstGeom>
        </p:spPr>
        <p:txBody>
          <a:bodyPr lIns="0" tIns="0" rIns="0" bIns="0" rtlCol="0" anchor="t">
            <a:spAutoFit/>
          </a:bodyPr>
          <a:lstStyle/>
          <a:p>
            <a:pPr algn="ctr">
              <a:lnSpc>
                <a:spcPts val="6546"/>
              </a:lnSpc>
            </a:pPr>
            <a:r>
              <a:rPr lang="en-US" sz="4676" b="1">
                <a:solidFill>
                  <a:srgbClr val="000000"/>
                </a:solidFill>
                <a:latin typeface="Rosario Bold"/>
                <a:ea typeface="Rosario Bold"/>
                <a:cs typeface="Rosario Bold"/>
                <a:sym typeface="Rosario Bold"/>
              </a:rPr>
              <a:t>Trans Man</a:t>
            </a:r>
          </a:p>
        </p:txBody>
      </p:sp>
      <p:sp>
        <p:nvSpPr>
          <p:cNvPr id="7" name="TextBox 7"/>
          <p:cNvSpPr txBox="1"/>
          <p:nvPr/>
        </p:nvSpPr>
        <p:spPr>
          <a:xfrm>
            <a:off x="9632653" y="5048250"/>
            <a:ext cx="4054447" cy="807316"/>
          </a:xfrm>
          <a:prstGeom prst="rect">
            <a:avLst/>
          </a:prstGeom>
        </p:spPr>
        <p:txBody>
          <a:bodyPr lIns="0" tIns="0" rIns="0" bIns="0" rtlCol="0" anchor="t">
            <a:spAutoFit/>
          </a:bodyPr>
          <a:lstStyle/>
          <a:p>
            <a:pPr algn="ctr">
              <a:lnSpc>
                <a:spcPts val="6546"/>
              </a:lnSpc>
            </a:pPr>
            <a:r>
              <a:rPr lang="en-US" sz="4676" b="1">
                <a:solidFill>
                  <a:srgbClr val="000000"/>
                </a:solidFill>
                <a:latin typeface="Rosario Bold"/>
                <a:ea typeface="Rosario Bold"/>
                <a:cs typeface="Rosario Bold"/>
                <a:sym typeface="Rosario Bold"/>
              </a:rPr>
              <a:t>Genderfluid</a:t>
            </a:r>
          </a:p>
        </p:txBody>
      </p:sp>
      <p:sp>
        <p:nvSpPr>
          <p:cNvPr id="5" name="TextBox 5"/>
          <p:cNvSpPr txBox="1"/>
          <p:nvPr/>
        </p:nvSpPr>
        <p:spPr>
          <a:xfrm>
            <a:off x="775052" y="6457280"/>
            <a:ext cx="4054447" cy="807316"/>
          </a:xfrm>
          <a:prstGeom prst="rect">
            <a:avLst/>
          </a:prstGeom>
        </p:spPr>
        <p:txBody>
          <a:bodyPr lIns="0" tIns="0" rIns="0" bIns="0" rtlCol="0" anchor="t">
            <a:spAutoFit/>
          </a:bodyPr>
          <a:lstStyle/>
          <a:p>
            <a:pPr algn="ctr">
              <a:lnSpc>
                <a:spcPts val="6546"/>
              </a:lnSpc>
            </a:pPr>
            <a:r>
              <a:rPr lang="en-US" sz="4676" b="1">
                <a:solidFill>
                  <a:srgbClr val="000000"/>
                </a:solidFill>
                <a:latin typeface="Rosario Bold"/>
                <a:ea typeface="Rosario Bold"/>
                <a:cs typeface="Rosario Bold"/>
                <a:sym typeface="Rosario Bold"/>
              </a:rPr>
              <a:t>Nonbinary</a:t>
            </a:r>
          </a:p>
        </p:txBody>
      </p:sp>
      <p:sp>
        <p:nvSpPr>
          <p:cNvPr id="12" name="TextBox 12"/>
          <p:cNvSpPr txBox="1"/>
          <p:nvPr/>
        </p:nvSpPr>
        <p:spPr>
          <a:xfrm>
            <a:off x="7435525" y="6400686"/>
            <a:ext cx="7133099" cy="807316"/>
          </a:xfrm>
          <a:prstGeom prst="rect">
            <a:avLst/>
          </a:prstGeom>
        </p:spPr>
        <p:txBody>
          <a:bodyPr lIns="0" tIns="0" rIns="0" bIns="0" rtlCol="0" anchor="t">
            <a:spAutoFit/>
          </a:bodyPr>
          <a:lstStyle/>
          <a:p>
            <a:pPr algn="ctr">
              <a:lnSpc>
                <a:spcPts val="6546"/>
              </a:lnSpc>
            </a:pPr>
            <a:r>
              <a:rPr lang="en-US" sz="4676" b="1">
                <a:solidFill>
                  <a:srgbClr val="000000"/>
                </a:solidFill>
                <a:latin typeface="Rosario Bold"/>
                <a:ea typeface="Rosario Bold"/>
                <a:cs typeface="Rosario Bold"/>
                <a:sym typeface="Rosario Bold"/>
              </a:rPr>
              <a:t>Gender Nonconforming</a:t>
            </a:r>
          </a:p>
        </p:txBody>
      </p:sp>
      <p:sp>
        <p:nvSpPr>
          <p:cNvPr id="6" name="TextBox 6"/>
          <p:cNvSpPr txBox="1"/>
          <p:nvPr/>
        </p:nvSpPr>
        <p:spPr>
          <a:xfrm>
            <a:off x="3667460" y="7112752"/>
            <a:ext cx="4054447" cy="807316"/>
          </a:xfrm>
          <a:prstGeom prst="rect">
            <a:avLst/>
          </a:prstGeom>
        </p:spPr>
        <p:txBody>
          <a:bodyPr lIns="0" tIns="0" rIns="0" bIns="0" rtlCol="0" anchor="t">
            <a:spAutoFit/>
          </a:bodyPr>
          <a:lstStyle/>
          <a:p>
            <a:pPr algn="ctr">
              <a:lnSpc>
                <a:spcPts val="6546"/>
              </a:lnSpc>
            </a:pPr>
            <a:r>
              <a:rPr lang="en-US" sz="4676" b="1">
                <a:solidFill>
                  <a:srgbClr val="000000"/>
                </a:solidFill>
                <a:latin typeface="Rosario Bold"/>
                <a:ea typeface="Rosario Bold"/>
                <a:cs typeface="Rosario Bold"/>
                <a:sym typeface="Rosario Bold"/>
              </a:rPr>
              <a:t>Genderqueer</a:t>
            </a:r>
          </a:p>
        </p:txBody>
      </p:sp>
      <p:sp>
        <p:nvSpPr>
          <p:cNvPr id="9" name="TextBox 9"/>
          <p:cNvSpPr txBox="1"/>
          <p:nvPr/>
        </p:nvSpPr>
        <p:spPr>
          <a:xfrm>
            <a:off x="7237387" y="7824819"/>
            <a:ext cx="4054447" cy="807316"/>
          </a:xfrm>
          <a:prstGeom prst="rect">
            <a:avLst/>
          </a:prstGeom>
        </p:spPr>
        <p:txBody>
          <a:bodyPr lIns="0" tIns="0" rIns="0" bIns="0" rtlCol="0" anchor="t">
            <a:spAutoFit/>
          </a:bodyPr>
          <a:lstStyle/>
          <a:p>
            <a:pPr algn="ctr">
              <a:lnSpc>
                <a:spcPts val="6546"/>
              </a:lnSpc>
            </a:pPr>
            <a:r>
              <a:rPr lang="en-US" sz="4676" b="1">
                <a:solidFill>
                  <a:srgbClr val="000000"/>
                </a:solidFill>
                <a:latin typeface="Rosario Bold"/>
                <a:ea typeface="Rosario Bold"/>
                <a:cs typeface="Rosario Bold"/>
                <a:sym typeface="Rosario Bold"/>
              </a:rPr>
              <a:t>Agender</a:t>
            </a:r>
          </a:p>
        </p:txBody>
      </p:sp>
      <p:sp>
        <p:nvSpPr>
          <p:cNvPr id="8" name="TextBox 8"/>
          <p:cNvSpPr txBox="1"/>
          <p:nvPr/>
        </p:nvSpPr>
        <p:spPr>
          <a:xfrm>
            <a:off x="10514176" y="8450984"/>
            <a:ext cx="4054447" cy="807316"/>
          </a:xfrm>
          <a:prstGeom prst="rect">
            <a:avLst/>
          </a:prstGeom>
        </p:spPr>
        <p:txBody>
          <a:bodyPr lIns="0" tIns="0" rIns="0" bIns="0" rtlCol="0" anchor="t">
            <a:spAutoFit/>
          </a:bodyPr>
          <a:lstStyle/>
          <a:p>
            <a:pPr algn="ctr">
              <a:lnSpc>
                <a:spcPts val="6546"/>
              </a:lnSpc>
            </a:pPr>
            <a:r>
              <a:rPr lang="en-US" sz="4676" b="1">
                <a:solidFill>
                  <a:srgbClr val="000000"/>
                </a:solidFill>
                <a:latin typeface="Rosario Bold"/>
                <a:ea typeface="Rosario Bold"/>
                <a:cs typeface="Rosario Bold"/>
                <a:sym typeface="Rosario Bold"/>
              </a:rPr>
              <a:t>Bigender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1028700" y="847725"/>
            <a:ext cx="14668500" cy="14530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1" i="0" u="none" strike="noStrike" kern="1200" cap="none" spc="0" normalizeH="0" baseline="0" noProof="0">
                <a:ln>
                  <a:noFill/>
                </a:ln>
                <a:solidFill>
                  <a:srgbClr val="000000"/>
                </a:solidFill>
                <a:effectLst/>
                <a:uLnTx/>
                <a:uFillTx/>
                <a:latin typeface="Sansita Bold"/>
                <a:ea typeface="Sansita Bold"/>
                <a:cs typeface="Sansita Bold"/>
                <a:sym typeface="Sansita Bold"/>
              </a:rPr>
              <a:t>Culturally Specific Terms</a:t>
            </a:r>
          </a:p>
        </p:txBody>
      </p:sp>
      <p:sp>
        <p:nvSpPr>
          <p:cNvPr id="2" name="Freeform 2">
            <a:extLst>
              <a:ext uri="{C183D7F6-B498-43B3-948B-1728B52AA6E4}">
                <adec:decorative xmlns:adec="http://schemas.microsoft.com/office/drawing/2017/decorative" val="1"/>
              </a:ext>
            </a:extLst>
          </p:cNvPr>
          <p:cNvSpPr/>
          <p:nvPr/>
        </p:nvSpPr>
        <p:spPr>
          <a:xfrm>
            <a:off x="9647656" y="3235368"/>
            <a:ext cx="867634" cy="2991843"/>
          </a:xfrm>
          <a:custGeom>
            <a:avLst/>
            <a:gdLst/>
            <a:ahLst/>
            <a:cxnLst/>
            <a:rect l="l" t="t" r="r" b="b"/>
            <a:pathLst>
              <a:path w="867634" h="2991843">
                <a:moveTo>
                  <a:pt x="0" y="0"/>
                </a:moveTo>
                <a:lnTo>
                  <a:pt x="867634" y="0"/>
                </a:lnTo>
                <a:lnTo>
                  <a:pt x="867634" y="2991843"/>
                </a:lnTo>
                <a:lnTo>
                  <a:pt x="0" y="2991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9647656" y="6511371"/>
            <a:ext cx="867634" cy="2991843"/>
          </a:xfrm>
          <a:custGeom>
            <a:avLst/>
            <a:gdLst/>
            <a:ahLst/>
            <a:cxnLst/>
            <a:rect l="l" t="t" r="r" b="b"/>
            <a:pathLst>
              <a:path w="867634" h="2991843">
                <a:moveTo>
                  <a:pt x="0" y="0"/>
                </a:moveTo>
                <a:lnTo>
                  <a:pt x="867634" y="0"/>
                </a:lnTo>
                <a:lnTo>
                  <a:pt x="867634" y="2991843"/>
                </a:lnTo>
                <a:lnTo>
                  <a:pt x="0" y="2991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297464" y="2843829"/>
            <a:ext cx="6711851" cy="5618518"/>
          </a:xfrm>
          <a:prstGeom prst="rect">
            <a:avLst/>
          </a:prstGeom>
        </p:spPr>
        <p:txBody>
          <a:bodyPr lIns="0" tIns="0" rIns="0" bIns="0" rtlCol="0" anchor="t">
            <a:spAutoFit/>
          </a:bodyPr>
          <a:lstStyle/>
          <a:p>
            <a:pPr algn="ctr">
              <a:lnSpc>
                <a:spcPts val="8992"/>
              </a:lnSpc>
            </a:pPr>
            <a:r>
              <a:rPr lang="en-US" sz="6423">
                <a:solidFill>
                  <a:srgbClr val="000000"/>
                </a:solidFill>
                <a:latin typeface="Rosario"/>
                <a:ea typeface="Rosario"/>
                <a:cs typeface="Rosario"/>
                <a:sym typeface="Rosario"/>
              </a:rPr>
              <a:t>boi</a:t>
            </a:r>
          </a:p>
          <a:p>
            <a:pPr algn="ctr">
              <a:lnSpc>
                <a:spcPts val="8992"/>
              </a:lnSpc>
            </a:pPr>
            <a:r>
              <a:rPr lang="en-US" sz="6423">
                <a:solidFill>
                  <a:srgbClr val="000000"/>
                </a:solidFill>
                <a:latin typeface="Rosario"/>
                <a:ea typeface="Rosario"/>
                <a:cs typeface="Rosario"/>
                <a:sym typeface="Rosario"/>
              </a:rPr>
              <a:t>stud</a:t>
            </a:r>
          </a:p>
          <a:p>
            <a:pPr algn="ctr">
              <a:lnSpc>
                <a:spcPts val="8992"/>
              </a:lnSpc>
            </a:pPr>
            <a:r>
              <a:rPr lang="en-US" sz="6423">
                <a:solidFill>
                  <a:srgbClr val="000000"/>
                </a:solidFill>
                <a:latin typeface="Rosario"/>
                <a:ea typeface="Rosario"/>
                <a:cs typeface="Rosario"/>
                <a:sym typeface="Rosario"/>
              </a:rPr>
              <a:t>same-gender loving</a:t>
            </a:r>
          </a:p>
          <a:p>
            <a:pPr algn="ctr">
              <a:lnSpc>
                <a:spcPts val="8992"/>
              </a:lnSpc>
            </a:pPr>
            <a:endParaRPr lang="en-US" sz="6423">
              <a:solidFill>
                <a:srgbClr val="000000"/>
              </a:solidFill>
              <a:latin typeface="Rosario"/>
              <a:ea typeface="Rosario"/>
              <a:cs typeface="Rosario"/>
              <a:sym typeface="Rosario"/>
            </a:endParaRPr>
          </a:p>
          <a:p>
            <a:pPr algn="ctr">
              <a:lnSpc>
                <a:spcPts val="8992"/>
              </a:lnSpc>
            </a:pPr>
            <a:r>
              <a:rPr lang="en-US" sz="6423">
                <a:solidFill>
                  <a:srgbClr val="000000"/>
                </a:solidFill>
                <a:latin typeface="Rosario"/>
                <a:ea typeface="Rosario"/>
                <a:cs typeface="Rosario"/>
                <a:sym typeface="Rosario"/>
              </a:rPr>
              <a:t>Two-Spirit</a:t>
            </a:r>
          </a:p>
        </p:txBody>
      </p:sp>
      <p:sp>
        <p:nvSpPr>
          <p:cNvPr id="6" name="TextBox 6"/>
          <p:cNvSpPr txBox="1"/>
          <p:nvPr/>
        </p:nvSpPr>
        <p:spPr>
          <a:xfrm>
            <a:off x="11153465" y="3364627"/>
            <a:ext cx="4837071" cy="2218093"/>
          </a:xfrm>
          <a:prstGeom prst="rect">
            <a:avLst/>
          </a:prstGeom>
        </p:spPr>
        <p:txBody>
          <a:bodyPr lIns="0" tIns="0" rIns="0" bIns="0" rtlCol="0" anchor="t">
            <a:spAutoFit/>
          </a:bodyPr>
          <a:lstStyle/>
          <a:p>
            <a:pPr algn="l">
              <a:lnSpc>
                <a:spcPts val="8992"/>
              </a:lnSpc>
            </a:pPr>
            <a:r>
              <a:rPr lang="en-US" sz="6423">
                <a:solidFill>
                  <a:srgbClr val="000000"/>
                </a:solidFill>
                <a:latin typeface="Rosario"/>
                <a:ea typeface="Rosario"/>
                <a:cs typeface="Rosario"/>
                <a:sym typeface="Rosario"/>
              </a:rPr>
              <a:t>Black communities</a:t>
            </a:r>
          </a:p>
        </p:txBody>
      </p:sp>
      <p:sp>
        <p:nvSpPr>
          <p:cNvPr id="7" name="TextBox 7"/>
          <p:cNvSpPr txBox="1"/>
          <p:nvPr/>
        </p:nvSpPr>
        <p:spPr>
          <a:xfrm>
            <a:off x="11153465" y="6397071"/>
            <a:ext cx="4837071" cy="3351568"/>
          </a:xfrm>
          <a:prstGeom prst="rect">
            <a:avLst/>
          </a:prstGeom>
        </p:spPr>
        <p:txBody>
          <a:bodyPr lIns="0" tIns="0" rIns="0" bIns="0" rtlCol="0" anchor="t">
            <a:spAutoFit/>
          </a:bodyPr>
          <a:lstStyle/>
          <a:p>
            <a:pPr algn="l">
              <a:lnSpc>
                <a:spcPts val="8992"/>
              </a:lnSpc>
            </a:pPr>
            <a:r>
              <a:rPr lang="en-US" sz="6423">
                <a:solidFill>
                  <a:srgbClr val="000000"/>
                </a:solidFill>
                <a:latin typeface="Rosario"/>
                <a:ea typeface="Rosario"/>
                <a:cs typeface="Rosario"/>
                <a:sym typeface="Rosario"/>
              </a:rPr>
              <a:t>Indigenous communities (but not all!)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4512711" y="685045"/>
            <a:ext cx="7315200" cy="41148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flipH="1">
            <a:off x="0" y="4493889"/>
            <a:ext cx="6614541" cy="8229600"/>
          </a:xfrm>
          <a:custGeom>
            <a:avLst/>
            <a:gdLst/>
            <a:ahLst/>
            <a:cxnLst/>
            <a:rect l="l" t="t" r="r" b="b"/>
            <a:pathLst>
              <a:path w="6614541" h="8229600">
                <a:moveTo>
                  <a:pt x="6614541" y="0"/>
                </a:moveTo>
                <a:lnTo>
                  <a:pt x="0" y="0"/>
                </a:lnTo>
                <a:lnTo>
                  <a:pt x="0" y="8229600"/>
                </a:lnTo>
                <a:lnTo>
                  <a:pt x="6614541" y="8229600"/>
                </a:lnTo>
                <a:lnTo>
                  <a:pt x="6614541" y="0"/>
                </a:lnTo>
                <a:close/>
              </a:path>
            </a:pathLst>
          </a:custGeom>
          <a:blipFill>
            <a:blip r:embed="rId4"/>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flipH="1">
            <a:off x="13774692" y="4493889"/>
            <a:ext cx="4513308" cy="10385369"/>
          </a:xfrm>
          <a:custGeom>
            <a:avLst/>
            <a:gdLst/>
            <a:ahLst/>
            <a:cxnLst/>
            <a:rect l="l" t="t" r="r" b="b"/>
            <a:pathLst>
              <a:path w="4513308" h="10385369">
                <a:moveTo>
                  <a:pt x="4513308" y="0"/>
                </a:moveTo>
                <a:lnTo>
                  <a:pt x="0" y="0"/>
                </a:lnTo>
                <a:lnTo>
                  <a:pt x="0" y="10385369"/>
                </a:lnTo>
                <a:lnTo>
                  <a:pt x="4513308" y="10385369"/>
                </a:lnTo>
                <a:lnTo>
                  <a:pt x="45133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flipH="1">
            <a:off x="10422509" y="3978406"/>
            <a:ext cx="4805260" cy="2702959"/>
          </a:xfrm>
          <a:custGeom>
            <a:avLst/>
            <a:gdLst/>
            <a:ahLst/>
            <a:cxnLst/>
            <a:rect l="l" t="t" r="r" b="b"/>
            <a:pathLst>
              <a:path w="4805260" h="2702959">
                <a:moveTo>
                  <a:pt x="4805260" y="0"/>
                </a:moveTo>
                <a:lnTo>
                  <a:pt x="0" y="0"/>
                </a:lnTo>
                <a:lnTo>
                  <a:pt x="0" y="2702959"/>
                </a:lnTo>
                <a:lnTo>
                  <a:pt x="4805260" y="2702959"/>
                </a:lnTo>
                <a:lnTo>
                  <a:pt x="480526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itle 8">
            <a:extLst>
              <a:ext uri="{FF2B5EF4-FFF2-40B4-BE49-F238E27FC236}">
                <a16:creationId xmlns:a16="http://schemas.microsoft.com/office/drawing/2014/main" id="{6D76E0C3-C3B6-0936-594E-3FFEDD40887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Cisgender Man</a:t>
            </a:r>
          </a:p>
        </p:txBody>
      </p:sp>
      <p:sp>
        <p:nvSpPr>
          <p:cNvPr id="6" name="TextBox 6"/>
          <p:cNvSpPr txBox="1"/>
          <p:nvPr/>
        </p:nvSpPr>
        <p:spPr>
          <a:xfrm>
            <a:off x="2769847" y="923925"/>
            <a:ext cx="10800928" cy="1749291"/>
          </a:xfrm>
          <a:prstGeom prst="rect">
            <a:avLst/>
          </a:prstGeom>
        </p:spPr>
        <p:txBody>
          <a:bodyPr lIns="0" tIns="0" rIns="0" bIns="0" rtlCol="0" anchor="t">
            <a:spAutoFit/>
          </a:bodyPr>
          <a:lstStyle/>
          <a:p>
            <a:pPr algn="ctr">
              <a:lnSpc>
                <a:spcPts val="7028"/>
              </a:lnSpc>
            </a:pPr>
            <a:r>
              <a:rPr lang="en-US" sz="5020">
                <a:solidFill>
                  <a:srgbClr val="000000"/>
                </a:solidFill>
                <a:latin typeface="Canva Sans"/>
                <a:ea typeface="Canva Sans"/>
                <a:cs typeface="Canva Sans"/>
                <a:sym typeface="Canva Sans"/>
              </a:rPr>
              <a:t>Don’t call me</a:t>
            </a:r>
          </a:p>
          <a:p>
            <a:pPr algn="ctr">
              <a:lnSpc>
                <a:spcPts val="7028"/>
              </a:lnSpc>
            </a:pPr>
            <a:r>
              <a:rPr lang="en-US" sz="5020">
                <a:solidFill>
                  <a:srgbClr val="000000"/>
                </a:solidFill>
                <a:latin typeface="Canva Sans"/>
                <a:ea typeface="Canva Sans"/>
                <a:cs typeface="Canva Sans"/>
                <a:sym typeface="Canva Sans"/>
              </a:rPr>
              <a:t>‘</a:t>
            </a:r>
            <a:r>
              <a:rPr lang="en-US" sz="5020" b="1">
                <a:solidFill>
                  <a:srgbClr val="000000"/>
                </a:solidFill>
                <a:latin typeface="Canva Sans Bold"/>
                <a:ea typeface="Canva Sans Bold"/>
                <a:cs typeface="Canva Sans Bold"/>
                <a:sym typeface="Canva Sans Bold"/>
              </a:rPr>
              <a:t>cisgender</a:t>
            </a:r>
            <a:r>
              <a:rPr lang="en-US" sz="5020">
                <a:solidFill>
                  <a:srgbClr val="000000"/>
                </a:solidFill>
                <a:latin typeface="Canva Sans"/>
                <a:ea typeface="Canva Sans"/>
                <a:cs typeface="Canva Sans"/>
                <a:sym typeface="Canva Sans"/>
              </a:rPr>
              <a:t>’!</a:t>
            </a:r>
          </a:p>
        </p:txBody>
      </p:sp>
      <p:sp>
        <p:nvSpPr>
          <p:cNvPr id="7" name="TextBox 7"/>
          <p:cNvSpPr txBox="1"/>
          <p:nvPr/>
        </p:nvSpPr>
        <p:spPr>
          <a:xfrm>
            <a:off x="2769847" y="2568441"/>
            <a:ext cx="10800928" cy="863089"/>
          </a:xfrm>
          <a:prstGeom prst="rect">
            <a:avLst/>
          </a:prstGeom>
        </p:spPr>
        <p:txBody>
          <a:bodyPr lIns="0" tIns="0" rIns="0" bIns="0" rtlCol="0" anchor="t">
            <a:spAutoFit/>
          </a:bodyPr>
          <a:lstStyle/>
          <a:p>
            <a:pPr algn="ctr">
              <a:lnSpc>
                <a:spcPts val="7028"/>
              </a:lnSpc>
            </a:pPr>
            <a:r>
              <a:rPr lang="en-US" sz="5020">
                <a:solidFill>
                  <a:srgbClr val="000000"/>
                </a:solidFill>
                <a:latin typeface="Canva Sans"/>
                <a:ea typeface="Canva Sans"/>
                <a:cs typeface="Canva Sans"/>
                <a:sym typeface="Canva Sans"/>
              </a:rPr>
              <a:t>I’m a man!</a:t>
            </a:r>
          </a:p>
        </p:txBody>
      </p:sp>
      <p:sp>
        <p:nvSpPr>
          <p:cNvPr id="8" name="TextBox 8"/>
          <p:cNvSpPr txBox="1"/>
          <p:nvPr/>
        </p:nvSpPr>
        <p:spPr>
          <a:xfrm>
            <a:off x="7487072" y="4466796"/>
            <a:ext cx="10800928" cy="863089"/>
          </a:xfrm>
          <a:prstGeom prst="rect">
            <a:avLst/>
          </a:prstGeom>
        </p:spPr>
        <p:txBody>
          <a:bodyPr lIns="0" tIns="0" rIns="0" bIns="0" rtlCol="0" anchor="t">
            <a:spAutoFit/>
          </a:bodyPr>
          <a:lstStyle/>
          <a:p>
            <a:pPr algn="ctr">
              <a:lnSpc>
                <a:spcPts val="7028"/>
              </a:lnSpc>
            </a:pPr>
            <a:r>
              <a:rPr lang="en-US" sz="5020">
                <a:solidFill>
                  <a:srgbClr val="000000"/>
                </a:solidFill>
                <a:latin typeface="Canva Sans"/>
                <a:ea typeface="Canva Sans"/>
                <a:cs typeface="Canva Sans"/>
                <a:sym typeface="Canva Sans"/>
              </a:rPr>
              <a:t>Am I not?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BDB3D8-8D22-30F9-4BBB-E33FD5C0EE69}"/>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a:t>Nonbinary vs. Gender Nonconforming</a:t>
            </a:r>
          </a:p>
        </p:txBody>
      </p:sp>
      <p:sp>
        <p:nvSpPr>
          <p:cNvPr id="2" name="TextBox 2"/>
          <p:cNvSpPr txBox="1"/>
          <p:nvPr/>
        </p:nvSpPr>
        <p:spPr>
          <a:xfrm>
            <a:off x="1028700" y="274966"/>
            <a:ext cx="5753100" cy="1453090"/>
          </a:xfrm>
          <a:prstGeom prst="rect">
            <a:avLst/>
          </a:prstGeom>
        </p:spPr>
        <p:txBody>
          <a:bodyPr wrap="square" lIns="0" tIns="0" rIns="0" bIns="0" rtlCol="0" anchor="t">
            <a:spAutoFit/>
          </a:bodyPr>
          <a:lstStyle/>
          <a:p>
            <a:pPr algn="l">
              <a:lnSpc>
                <a:spcPts val="12880"/>
              </a:lnSpc>
            </a:pPr>
            <a:r>
              <a:rPr lang="en-US" sz="9200" b="1">
                <a:solidFill>
                  <a:srgbClr val="000000"/>
                </a:solidFill>
                <a:latin typeface="Sansita Bold"/>
                <a:ea typeface="Sansita Bold"/>
                <a:cs typeface="Sansita Bold"/>
                <a:sym typeface="Sansita Bold"/>
              </a:rPr>
              <a:t>nonbinary</a:t>
            </a:r>
          </a:p>
        </p:txBody>
      </p:sp>
      <p:sp>
        <p:nvSpPr>
          <p:cNvPr id="4" name="TextBox 4"/>
          <p:cNvSpPr txBox="1"/>
          <p:nvPr/>
        </p:nvSpPr>
        <p:spPr>
          <a:xfrm>
            <a:off x="3776662" y="2135928"/>
            <a:ext cx="11303890" cy="1749425"/>
          </a:xfrm>
          <a:prstGeom prst="rect">
            <a:avLst/>
          </a:prstGeom>
        </p:spPr>
        <p:txBody>
          <a:bodyPr lIns="0" tIns="0" rIns="0" bIns="0" rtlCol="0" anchor="t">
            <a:spAutoFit/>
          </a:bodyPr>
          <a:lstStyle/>
          <a:p>
            <a:pPr algn="l">
              <a:lnSpc>
                <a:spcPts val="7000"/>
              </a:lnSpc>
            </a:pPr>
            <a:r>
              <a:rPr lang="en-US" sz="5000" b="1">
                <a:solidFill>
                  <a:srgbClr val="000000"/>
                </a:solidFill>
                <a:latin typeface="Rosario Bold"/>
                <a:ea typeface="Rosario Bold"/>
                <a:cs typeface="Rosario Bold"/>
                <a:sym typeface="Rosario Bold"/>
              </a:rPr>
              <a:t>a person whose gender identity does not align with the western man/woman binary</a:t>
            </a:r>
          </a:p>
        </p:txBody>
      </p:sp>
      <p:sp>
        <p:nvSpPr>
          <p:cNvPr id="3" name="TextBox 3"/>
          <p:cNvSpPr txBox="1"/>
          <p:nvPr/>
        </p:nvSpPr>
        <p:spPr>
          <a:xfrm>
            <a:off x="1028700" y="4579797"/>
            <a:ext cx="12992100" cy="1453090"/>
          </a:xfrm>
          <a:prstGeom prst="rect">
            <a:avLst/>
          </a:prstGeom>
        </p:spPr>
        <p:txBody>
          <a:bodyPr wrap="square" lIns="0" tIns="0" rIns="0" bIns="0" rtlCol="0" anchor="t">
            <a:spAutoFit/>
          </a:bodyPr>
          <a:lstStyle/>
          <a:p>
            <a:pPr algn="l">
              <a:lnSpc>
                <a:spcPts val="12880"/>
              </a:lnSpc>
            </a:pPr>
            <a:r>
              <a:rPr lang="en-US" sz="9200" b="1">
                <a:solidFill>
                  <a:srgbClr val="000000"/>
                </a:solidFill>
                <a:latin typeface="Sansita Bold"/>
                <a:ea typeface="Sansita Bold"/>
                <a:cs typeface="Sansita Bold"/>
                <a:sym typeface="Sansita Bold"/>
              </a:rPr>
              <a:t>gender nonconforming</a:t>
            </a:r>
          </a:p>
        </p:txBody>
      </p:sp>
      <p:sp>
        <p:nvSpPr>
          <p:cNvPr id="5" name="TextBox 5"/>
          <p:cNvSpPr txBox="1"/>
          <p:nvPr/>
        </p:nvSpPr>
        <p:spPr>
          <a:xfrm>
            <a:off x="3776662" y="6267662"/>
            <a:ext cx="12621234" cy="2635250"/>
          </a:xfrm>
          <a:prstGeom prst="rect">
            <a:avLst/>
          </a:prstGeom>
        </p:spPr>
        <p:txBody>
          <a:bodyPr lIns="0" tIns="0" rIns="0" bIns="0" rtlCol="0" anchor="t">
            <a:spAutoFit/>
          </a:bodyPr>
          <a:lstStyle/>
          <a:p>
            <a:pPr algn="l">
              <a:lnSpc>
                <a:spcPts val="7000"/>
              </a:lnSpc>
            </a:pPr>
            <a:r>
              <a:rPr lang="en-US" sz="5000" b="1">
                <a:solidFill>
                  <a:srgbClr val="000000"/>
                </a:solidFill>
                <a:latin typeface="Rosario Bold"/>
                <a:ea typeface="Rosario Bold"/>
                <a:cs typeface="Rosario Bold"/>
                <a:sym typeface="Rosario Bold"/>
              </a:rPr>
              <a:t>a person whose gender identity and/or expression does not conform to binary gendered roles, expectations, etc.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33A18E-B0FE-52BB-202D-ECD155AA65CB}"/>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Misgender vs. Deadname</a:t>
            </a:r>
          </a:p>
        </p:txBody>
      </p:sp>
      <p:sp>
        <p:nvSpPr>
          <p:cNvPr id="2" name="TextBox 2"/>
          <p:cNvSpPr txBox="1"/>
          <p:nvPr/>
        </p:nvSpPr>
        <p:spPr>
          <a:xfrm>
            <a:off x="1028700" y="274966"/>
            <a:ext cx="6591300" cy="1453090"/>
          </a:xfrm>
          <a:prstGeom prst="rect">
            <a:avLst/>
          </a:prstGeom>
        </p:spPr>
        <p:txBody>
          <a:bodyPr wrap="square" lIns="0" tIns="0" rIns="0" bIns="0" rtlCol="0" anchor="t">
            <a:spAutoFit/>
          </a:bodyPr>
          <a:lstStyle/>
          <a:p>
            <a:pPr algn="l">
              <a:lnSpc>
                <a:spcPts val="12880"/>
              </a:lnSpc>
            </a:pPr>
            <a:r>
              <a:rPr lang="en-US" sz="9200" b="1">
                <a:solidFill>
                  <a:srgbClr val="000000"/>
                </a:solidFill>
                <a:latin typeface="Sansita Bold"/>
                <a:ea typeface="Sansita Bold"/>
                <a:cs typeface="Sansita Bold"/>
                <a:sym typeface="Sansita Bold"/>
              </a:rPr>
              <a:t>misgender</a:t>
            </a:r>
          </a:p>
        </p:txBody>
      </p:sp>
      <p:sp>
        <p:nvSpPr>
          <p:cNvPr id="4" name="TextBox 4"/>
          <p:cNvSpPr txBox="1"/>
          <p:nvPr/>
        </p:nvSpPr>
        <p:spPr>
          <a:xfrm>
            <a:off x="3776662" y="2135928"/>
            <a:ext cx="11303890" cy="2635250"/>
          </a:xfrm>
          <a:prstGeom prst="rect">
            <a:avLst/>
          </a:prstGeom>
        </p:spPr>
        <p:txBody>
          <a:bodyPr lIns="0" tIns="0" rIns="0" bIns="0" rtlCol="0" anchor="t">
            <a:spAutoFit/>
          </a:bodyPr>
          <a:lstStyle/>
          <a:p>
            <a:pPr algn="l">
              <a:lnSpc>
                <a:spcPts val="7000"/>
              </a:lnSpc>
            </a:pPr>
            <a:r>
              <a:rPr lang="en-US" sz="5000" b="1">
                <a:solidFill>
                  <a:srgbClr val="000000"/>
                </a:solidFill>
                <a:latin typeface="Rosario Bold"/>
                <a:ea typeface="Rosario Bold"/>
                <a:cs typeface="Rosario Bold"/>
                <a:sym typeface="Rosario Bold"/>
              </a:rPr>
              <a:t>a form of violence</a:t>
            </a:r>
          </a:p>
          <a:p>
            <a:pPr algn="l">
              <a:lnSpc>
                <a:spcPts val="7000"/>
              </a:lnSpc>
            </a:pPr>
            <a:r>
              <a:rPr lang="en-US" sz="5000" b="1">
                <a:solidFill>
                  <a:srgbClr val="000000"/>
                </a:solidFill>
                <a:latin typeface="Rosario Bold"/>
                <a:ea typeface="Rosario Bold"/>
                <a:cs typeface="Rosario Bold"/>
                <a:sym typeface="Rosario Bold"/>
              </a:rPr>
              <a:t>using wrong pronouns or other incorrectly aligned gendered language</a:t>
            </a:r>
          </a:p>
        </p:txBody>
      </p:sp>
      <p:sp>
        <p:nvSpPr>
          <p:cNvPr id="3" name="TextBox 3"/>
          <p:cNvSpPr txBox="1"/>
          <p:nvPr/>
        </p:nvSpPr>
        <p:spPr>
          <a:xfrm>
            <a:off x="1081236" y="5381659"/>
            <a:ext cx="6538764" cy="1453090"/>
          </a:xfrm>
          <a:prstGeom prst="rect">
            <a:avLst/>
          </a:prstGeom>
        </p:spPr>
        <p:txBody>
          <a:bodyPr wrap="square" lIns="0" tIns="0" rIns="0" bIns="0" rtlCol="0" anchor="t">
            <a:spAutoFit/>
          </a:bodyPr>
          <a:lstStyle/>
          <a:p>
            <a:pPr algn="l">
              <a:lnSpc>
                <a:spcPts val="12880"/>
              </a:lnSpc>
            </a:pPr>
            <a:r>
              <a:rPr lang="en-US" sz="9200" b="1">
                <a:solidFill>
                  <a:srgbClr val="000000"/>
                </a:solidFill>
                <a:latin typeface="Sansita Bold"/>
                <a:ea typeface="Sansita Bold"/>
                <a:cs typeface="Sansita Bold"/>
                <a:sym typeface="Sansita Bold"/>
              </a:rPr>
              <a:t>deadname</a:t>
            </a:r>
          </a:p>
        </p:txBody>
      </p:sp>
      <p:sp>
        <p:nvSpPr>
          <p:cNvPr id="5" name="TextBox 5"/>
          <p:cNvSpPr txBox="1"/>
          <p:nvPr/>
        </p:nvSpPr>
        <p:spPr>
          <a:xfrm>
            <a:off x="3776662" y="7098162"/>
            <a:ext cx="12621234" cy="2635250"/>
          </a:xfrm>
          <a:prstGeom prst="rect">
            <a:avLst/>
          </a:prstGeom>
        </p:spPr>
        <p:txBody>
          <a:bodyPr lIns="0" tIns="0" rIns="0" bIns="0" rtlCol="0" anchor="t">
            <a:spAutoFit/>
          </a:bodyPr>
          <a:lstStyle/>
          <a:p>
            <a:pPr algn="l">
              <a:lnSpc>
                <a:spcPts val="7000"/>
              </a:lnSpc>
            </a:pPr>
            <a:r>
              <a:rPr lang="en-US" sz="5000" b="1">
                <a:solidFill>
                  <a:srgbClr val="000000"/>
                </a:solidFill>
                <a:latin typeface="Rosario Bold"/>
                <a:ea typeface="Rosario Bold"/>
                <a:cs typeface="Rosario Bold"/>
                <a:sym typeface="Rosario Bold"/>
              </a:rPr>
              <a:t>a form of violence</a:t>
            </a:r>
          </a:p>
          <a:p>
            <a:pPr algn="l">
              <a:lnSpc>
                <a:spcPts val="7000"/>
              </a:lnSpc>
            </a:pPr>
            <a:r>
              <a:rPr lang="en-US" sz="5000" b="1">
                <a:solidFill>
                  <a:srgbClr val="000000"/>
                </a:solidFill>
                <a:latin typeface="Rosario Bold"/>
                <a:ea typeface="Rosario Bold"/>
                <a:cs typeface="Rosario Bold"/>
                <a:sym typeface="Rosario Bold"/>
              </a:rPr>
              <a:t>using a person’s previous name that they no longer use (especially name given at birth)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2250013" y="4917268"/>
            <a:ext cx="9216916" cy="7289742"/>
          </a:xfrm>
          <a:custGeom>
            <a:avLst/>
            <a:gdLst/>
            <a:ahLst/>
            <a:cxnLst/>
            <a:rect l="l" t="t" r="r" b="b"/>
            <a:pathLst>
              <a:path w="9216916" h="7289742">
                <a:moveTo>
                  <a:pt x="0" y="0"/>
                </a:moveTo>
                <a:lnTo>
                  <a:pt x="9216916" y="0"/>
                </a:lnTo>
                <a:lnTo>
                  <a:pt x="9216916" y="7289742"/>
                </a:lnTo>
                <a:lnTo>
                  <a:pt x="0" y="7289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1571205" y="5899901"/>
            <a:ext cx="5726195" cy="5924333"/>
          </a:xfrm>
          <a:custGeom>
            <a:avLst/>
            <a:gdLst/>
            <a:ahLst/>
            <a:cxnLst/>
            <a:rect l="l" t="t" r="r" b="b"/>
            <a:pathLst>
              <a:path w="5726195" h="5924333">
                <a:moveTo>
                  <a:pt x="0" y="0"/>
                </a:moveTo>
                <a:lnTo>
                  <a:pt x="5726195" y="0"/>
                </a:lnTo>
                <a:lnTo>
                  <a:pt x="5726195" y="5924333"/>
                </a:lnTo>
                <a:lnTo>
                  <a:pt x="0" y="5924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809850" y="-1561607"/>
            <a:ext cx="7863409" cy="7749032"/>
          </a:xfrm>
          <a:custGeom>
            <a:avLst/>
            <a:gdLst/>
            <a:ahLst/>
            <a:cxnLst/>
            <a:rect l="l" t="t" r="r" b="b"/>
            <a:pathLst>
              <a:path w="7863409" h="7749032">
                <a:moveTo>
                  <a:pt x="0" y="0"/>
                </a:moveTo>
                <a:lnTo>
                  <a:pt x="7863410" y="0"/>
                </a:lnTo>
                <a:lnTo>
                  <a:pt x="7863410" y="7749033"/>
                </a:lnTo>
                <a:lnTo>
                  <a:pt x="0" y="77490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a:spLocks noGrp="1"/>
          </p:cNvSpPr>
          <p:nvPr>
            <p:ph type="title" idx="4294967295"/>
          </p:nvPr>
        </p:nvSpPr>
        <p:spPr>
          <a:xfrm>
            <a:off x="1028700" y="4614862"/>
            <a:ext cx="16230600" cy="10572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a:ln>
                  <a:noFill/>
                </a:ln>
                <a:solidFill>
                  <a:srgbClr val="465F48"/>
                </a:solidFill>
                <a:effectLst/>
                <a:uLnTx/>
                <a:uFillTx/>
                <a:latin typeface="Sansita"/>
                <a:ea typeface="Sansita"/>
                <a:cs typeface="Sansita"/>
                <a:sym typeface="Sansita"/>
              </a:rPr>
              <a:t>Scenarios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flipV="1">
            <a:off x="5868236" y="-448384"/>
            <a:ext cx="6551528" cy="15287572"/>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flipH="1">
            <a:off x="9946807" y="3707755"/>
            <a:ext cx="7891149" cy="6579245"/>
          </a:xfrm>
          <a:custGeom>
            <a:avLst/>
            <a:gdLst/>
            <a:ahLst/>
            <a:cxnLst/>
            <a:rect l="l" t="t" r="r" b="b"/>
            <a:pathLst>
              <a:path w="7891149" h="6579245">
                <a:moveTo>
                  <a:pt x="7891149" y="0"/>
                </a:moveTo>
                <a:lnTo>
                  <a:pt x="0" y="0"/>
                </a:lnTo>
                <a:lnTo>
                  <a:pt x="0" y="6579245"/>
                </a:lnTo>
                <a:lnTo>
                  <a:pt x="7891149" y="6579245"/>
                </a:lnTo>
                <a:lnTo>
                  <a:pt x="7891149" y="0"/>
                </a:lnTo>
                <a:close/>
              </a:path>
            </a:pathLst>
          </a:custGeom>
          <a:blipFill>
            <a:blip r:embed="rId2"/>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200096" y="2558593"/>
            <a:ext cx="3914397" cy="8229600"/>
          </a:xfrm>
          <a:custGeom>
            <a:avLst/>
            <a:gdLst/>
            <a:ahLst/>
            <a:cxnLst/>
            <a:rect l="l" t="t" r="r" b="b"/>
            <a:pathLst>
              <a:path w="3914397" h="8229600">
                <a:moveTo>
                  <a:pt x="0" y="0"/>
                </a:moveTo>
                <a:lnTo>
                  <a:pt x="3914396" y="0"/>
                </a:lnTo>
                <a:lnTo>
                  <a:pt x="3914396" y="8229600"/>
                </a:lnTo>
                <a:lnTo>
                  <a:pt x="0" y="8229600"/>
                </a:lnTo>
                <a:lnTo>
                  <a:pt x="0" y="0"/>
                </a:lnTo>
                <a:close/>
              </a:path>
            </a:pathLst>
          </a:custGeom>
          <a:blipFill>
            <a:blip r:embed="rId3"/>
            <a:stretch>
              <a:fillRect r="-84134"/>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2837868" y="4103804"/>
            <a:ext cx="4774852" cy="6183196"/>
          </a:xfrm>
          <a:custGeom>
            <a:avLst/>
            <a:gdLst/>
            <a:ahLst/>
            <a:cxnLst/>
            <a:rect l="l" t="t" r="r" b="b"/>
            <a:pathLst>
              <a:path w="4774852" h="6183196">
                <a:moveTo>
                  <a:pt x="0" y="0"/>
                </a:moveTo>
                <a:lnTo>
                  <a:pt x="4774852" y="0"/>
                </a:lnTo>
                <a:lnTo>
                  <a:pt x="4774852" y="6183196"/>
                </a:lnTo>
                <a:lnTo>
                  <a:pt x="0" y="6183196"/>
                </a:lnTo>
                <a:lnTo>
                  <a:pt x="0" y="0"/>
                </a:lnTo>
                <a:close/>
              </a:path>
            </a:pathLst>
          </a:custGeom>
          <a:blipFill>
            <a:blip r:embed="rId2"/>
            <a:stretch>
              <a:fillRect l="-55316"/>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flipH="1">
            <a:off x="1028700" y="0"/>
            <a:ext cx="5106618" cy="4372541"/>
          </a:xfrm>
          <a:custGeom>
            <a:avLst/>
            <a:gdLst/>
            <a:ahLst/>
            <a:cxnLst/>
            <a:rect l="l" t="t" r="r" b="b"/>
            <a:pathLst>
              <a:path w="5106618" h="4372541">
                <a:moveTo>
                  <a:pt x="5106618" y="0"/>
                </a:moveTo>
                <a:lnTo>
                  <a:pt x="0" y="0"/>
                </a:lnTo>
                <a:lnTo>
                  <a:pt x="0" y="4372541"/>
                </a:lnTo>
                <a:lnTo>
                  <a:pt x="5106618" y="4372541"/>
                </a:lnTo>
                <a:lnTo>
                  <a:pt x="510661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itle 9">
            <a:extLst>
              <a:ext uri="{FF2B5EF4-FFF2-40B4-BE49-F238E27FC236}">
                <a16:creationId xmlns:a16="http://schemas.microsoft.com/office/drawing/2014/main" id="{EEA526D2-91F1-C5C0-F7C1-DC694D6F2399}"/>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Cleo Scenario 1</a:t>
            </a:r>
          </a:p>
        </p:txBody>
      </p:sp>
      <p:sp>
        <p:nvSpPr>
          <p:cNvPr id="7" name="TextBox 7"/>
          <p:cNvSpPr txBox="1"/>
          <p:nvPr/>
        </p:nvSpPr>
        <p:spPr>
          <a:xfrm>
            <a:off x="773558" y="952500"/>
            <a:ext cx="5616902" cy="2177420"/>
          </a:xfrm>
          <a:prstGeom prst="rect">
            <a:avLst/>
          </a:prstGeom>
        </p:spPr>
        <p:txBody>
          <a:bodyPr lIns="0" tIns="0" rIns="0" bIns="0" rtlCol="0" anchor="t">
            <a:spAutoFit/>
          </a:bodyPr>
          <a:lstStyle/>
          <a:p>
            <a:pPr algn="ctr">
              <a:lnSpc>
                <a:spcPts val="5816"/>
              </a:lnSpc>
            </a:pPr>
            <a:r>
              <a:rPr lang="en-US" sz="4154" b="1">
                <a:solidFill>
                  <a:srgbClr val="000000"/>
                </a:solidFill>
                <a:latin typeface="Canva Sans Bold"/>
                <a:ea typeface="Canva Sans Bold"/>
                <a:cs typeface="Canva Sans Bold"/>
                <a:sym typeface="Canva Sans Bold"/>
              </a:rPr>
              <a:t>Hi, I’m Cleo. My pronouns are she/they.</a:t>
            </a:r>
          </a:p>
        </p:txBody>
      </p:sp>
      <p:sp>
        <p:nvSpPr>
          <p:cNvPr id="8" name="Freeform 8">
            <a:extLst>
              <a:ext uri="{C183D7F6-B498-43B3-948B-1728B52AA6E4}">
                <adec:decorative xmlns:adec="http://schemas.microsoft.com/office/drawing/2017/decorative" val="1"/>
              </a:ext>
            </a:extLst>
          </p:cNvPr>
          <p:cNvSpPr/>
          <p:nvPr/>
        </p:nvSpPr>
        <p:spPr>
          <a:xfrm flipH="1">
            <a:off x="11719856" y="372323"/>
            <a:ext cx="5106618" cy="4372541"/>
          </a:xfrm>
          <a:custGeom>
            <a:avLst/>
            <a:gdLst/>
            <a:ahLst/>
            <a:cxnLst/>
            <a:rect l="l" t="t" r="r" b="b"/>
            <a:pathLst>
              <a:path w="5106618" h="4372541">
                <a:moveTo>
                  <a:pt x="5106618" y="0"/>
                </a:moveTo>
                <a:lnTo>
                  <a:pt x="0" y="0"/>
                </a:lnTo>
                <a:lnTo>
                  <a:pt x="0" y="4372541"/>
                </a:lnTo>
                <a:lnTo>
                  <a:pt x="5106618" y="4372541"/>
                </a:lnTo>
                <a:lnTo>
                  <a:pt x="510661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2309050" y="1330863"/>
            <a:ext cx="3928231" cy="1799057"/>
          </a:xfrm>
          <a:prstGeom prst="rect">
            <a:avLst/>
          </a:prstGeom>
        </p:spPr>
        <p:txBody>
          <a:bodyPr lIns="0" tIns="0" rIns="0" bIns="0" rtlCol="0" anchor="t">
            <a:spAutoFit/>
          </a:bodyPr>
          <a:lstStyle/>
          <a:p>
            <a:pPr algn="ctr">
              <a:lnSpc>
                <a:spcPts val="4830"/>
              </a:lnSpc>
            </a:pPr>
            <a:r>
              <a:rPr lang="en-US" sz="3450" b="1">
                <a:solidFill>
                  <a:srgbClr val="000000"/>
                </a:solidFill>
                <a:latin typeface="Canva Sans Bold"/>
                <a:ea typeface="Canva Sans Bold"/>
                <a:cs typeface="Canva Sans Bold"/>
                <a:sym typeface="Canva Sans Bold"/>
              </a:rPr>
              <a:t>Cleo is a trans woman, she may be able to help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flipH="1" flipV="1">
            <a:off x="7152289" y="-1432441"/>
            <a:ext cx="4401364" cy="16211668"/>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flipH="1">
            <a:off x="5006099" y="3707755"/>
            <a:ext cx="2879512" cy="6579245"/>
          </a:xfrm>
          <a:custGeom>
            <a:avLst/>
            <a:gdLst/>
            <a:ahLst/>
            <a:cxnLst/>
            <a:rect l="l" t="t" r="r" b="b"/>
            <a:pathLst>
              <a:path w="2879512" h="6579245">
                <a:moveTo>
                  <a:pt x="2879512" y="0"/>
                </a:moveTo>
                <a:lnTo>
                  <a:pt x="0" y="0"/>
                </a:lnTo>
                <a:lnTo>
                  <a:pt x="0" y="6579245"/>
                </a:lnTo>
                <a:lnTo>
                  <a:pt x="2879512" y="6579245"/>
                </a:lnTo>
                <a:lnTo>
                  <a:pt x="2879512" y="0"/>
                </a:lnTo>
                <a:close/>
              </a:path>
            </a:pathLst>
          </a:custGeom>
          <a:blipFill>
            <a:blip r:embed="rId2"/>
            <a:stretch>
              <a:fillRect r="-174044"/>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777715" y="2558593"/>
            <a:ext cx="3767896" cy="8229600"/>
          </a:xfrm>
          <a:custGeom>
            <a:avLst/>
            <a:gdLst/>
            <a:ahLst/>
            <a:cxnLst/>
            <a:rect l="l" t="t" r="r" b="b"/>
            <a:pathLst>
              <a:path w="3767896" h="8229600">
                <a:moveTo>
                  <a:pt x="0" y="0"/>
                </a:moveTo>
                <a:lnTo>
                  <a:pt x="3767896" y="0"/>
                </a:lnTo>
                <a:lnTo>
                  <a:pt x="3767896" y="8229600"/>
                </a:lnTo>
                <a:lnTo>
                  <a:pt x="0" y="8229600"/>
                </a:lnTo>
                <a:lnTo>
                  <a:pt x="0" y="0"/>
                </a:lnTo>
                <a:close/>
              </a:path>
            </a:pathLst>
          </a:custGeom>
          <a:blipFill>
            <a:blip r:embed="rId3"/>
            <a:stretch>
              <a:fillRect r="-91293"/>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flipH="1">
            <a:off x="1606319" y="0"/>
            <a:ext cx="5106618" cy="4372541"/>
          </a:xfrm>
          <a:custGeom>
            <a:avLst/>
            <a:gdLst/>
            <a:ahLst/>
            <a:cxnLst/>
            <a:rect l="l" t="t" r="r" b="b"/>
            <a:pathLst>
              <a:path w="5106618" h="4372541">
                <a:moveTo>
                  <a:pt x="5106618" y="0"/>
                </a:moveTo>
                <a:lnTo>
                  <a:pt x="0" y="0"/>
                </a:lnTo>
                <a:lnTo>
                  <a:pt x="0" y="4372541"/>
                </a:lnTo>
                <a:lnTo>
                  <a:pt x="5106618" y="4372541"/>
                </a:lnTo>
                <a:lnTo>
                  <a:pt x="510661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flipH="1">
            <a:off x="11401769" y="-506116"/>
            <a:ext cx="5514124" cy="4721468"/>
          </a:xfrm>
          <a:custGeom>
            <a:avLst/>
            <a:gdLst/>
            <a:ahLst/>
            <a:cxnLst/>
            <a:rect l="l" t="t" r="r" b="b"/>
            <a:pathLst>
              <a:path w="5514124" h="4721468">
                <a:moveTo>
                  <a:pt x="5514123" y="0"/>
                </a:moveTo>
                <a:lnTo>
                  <a:pt x="0" y="0"/>
                </a:lnTo>
                <a:lnTo>
                  <a:pt x="0" y="4721469"/>
                </a:lnTo>
                <a:lnTo>
                  <a:pt x="5514123" y="4721469"/>
                </a:lnTo>
                <a:lnTo>
                  <a:pt x="55141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a:extLst>
              <a:ext uri="{C183D7F6-B498-43B3-948B-1728B52AA6E4}">
                <adec:decorative xmlns:adec="http://schemas.microsoft.com/office/drawing/2017/decorative" val="1"/>
              </a:ext>
            </a:extLst>
          </p:cNvPr>
          <p:cNvSpPr/>
          <p:nvPr/>
        </p:nvSpPr>
        <p:spPr>
          <a:xfrm>
            <a:off x="10610712" y="3858438"/>
            <a:ext cx="2879512" cy="6579245"/>
          </a:xfrm>
          <a:custGeom>
            <a:avLst/>
            <a:gdLst/>
            <a:ahLst/>
            <a:cxnLst/>
            <a:rect l="l" t="t" r="r" b="b"/>
            <a:pathLst>
              <a:path w="2879512" h="6579245">
                <a:moveTo>
                  <a:pt x="0" y="0"/>
                </a:moveTo>
                <a:lnTo>
                  <a:pt x="2879512" y="0"/>
                </a:lnTo>
                <a:lnTo>
                  <a:pt x="2879512" y="6579245"/>
                </a:lnTo>
                <a:lnTo>
                  <a:pt x="0" y="6579245"/>
                </a:lnTo>
                <a:lnTo>
                  <a:pt x="0" y="0"/>
                </a:lnTo>
                <a:close/>
              </a:path>
            </a:pathLst>
          </a:custGeom>
          <a:blipFill>
            <a:blip r:embed="rId2"/>
            <a:stretch>
              <a:fillRect r="-174044"/>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flipH="1">
            <a:off x="14158831" y="3858438"/>
            <a:ext cx="3100469" cy="6579245"/>
          </a:xfrm>
          <a:custGeom>
            <a:avLst/>
            <a:gdLst/>
            <a:ahLst/>
            <a:cxnLst/>
            <a:rect l="l" t="t" r="r" b="b"/>
            <a:pathLst>
              <a:path w="3100469" h="6579245">
                <a:moveTo>
                  <a:pt x="3100469" y="0"/>
                </a:moveTo>
                <a:lnTo>
                  <a:pt x="0" y="0"/>
                </a:lnTo>
                <a:lnTo>
                  <a:pt x="0" y="6579245"/>
                </a:lnTo>
                <a:lnTo>
                  <a:pt x="3100469" y="6579245"/>
                </a:lnTo>
                <a:lnTo>
                  <a:pt x="3100469" y="0"/>
                </a:lnTo>
                <a:close/>
              </a:path>
            </a:pathLst>
          </a:custGeom>
          <a:blipFill>
            <a:blip r:embed="rId8"/>
            <a:stretch>
              <a:fillRect/>
            </a:stretch>
          </a:blipFill>
        </p:spPr>
        <p:txBody>
          <a:bodyPr/>
          <a:lstStyle/>
          <a:p>
            <a:endParaRPr lang="en-US"/>
          </a:p>
        </p:txBody>
      </p:sp>
      <p:sp>
        <p:nvSpPr>
          <p:cNvPr id="11" name="Title 10">
            <a:extLst>
              <a:ext uri="{FF2B5EF4-FFF2-40B4-BE49-F238E27FC236}">
                <a16:creationId xmlns:a16="http://schemas.microsoft.com/office/drawing/2014/main" id="{5EC0B73B-0320-3554-64FF-9A6064C7CB2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Cleo Scenario 2</a:t>
            </a:r>
          </a:p>
        </p:txBody>
      </p:sp>
      <p:sp>
        <p:nvSpPr>
          <p:cNvPr id="9" name="TextBox 9"/>
          <p:cNvSpPr txBox="1"/>
          <p:nvPr/>
        </p:nvSpPr>
        <p:spPr>
          <a:xfrm>
            <a:off x="2024168" y="400289"/>
            <a:ext cx="4270919" cy="2913005"/>
          </a:xfrm>
          <a:prstGeom prst="rect">
            <a:avLst/>
          </a:prstGeom>
        </p:spPr>
        <p:txBody>
          <a:bodyPr lIns="0" tIns="0" rIns="0" bIns="0" rtlCol="0" anchor="t">
            <a:spAutoFit/>
          </a:bodyPr>
          <a:lstStyle/>
          <a:p>
            <a:pPr algn="ctr">
              <a:lnSpc>
                <a:spcPts val="5816"/>
              </a:lnSpc>
            </a:pPr>
            <a:r>
              <a:rPr lang="en-US" sz="4154" b="1">
                <a:solidFill>
                  <a:srgbClr val="000000"/>
                </a:solidFill>
                <a:latin typeface="Canva Sans Bold"/>
                <a:ea typeface="Canva Sans Bold"/>
                <a:cs typeface="Canva Sans Bold"/>
                <a:sym typeface="Canva Sans Bold"/>
              </a:rPr>
              <a:t>I’m nonbinary actually, but I’m working on coming out </a:t>
            </a:r>
          </a:p>
        </p:txBody>
      </p:sp>
      <p:sp>
        <p:nvSpPr>
          <p:cNvPr id="10" name="TextBox 10"/>
          <p:cNvSpPr txBox="1"/>
          <p:nvPr/>
        </p:nvSpPr>
        <p:spPr>
          <a:xfrm>
            <a:off x="11819710" y="608459"/>
            <a:ext cx="4848896" cy="2405733"/>
          </a:xfrm>
          <a:prstGeom prst="rect">
            <a:avLst/>
          </a:prstGeom>
        </p:spPr>
        <p:txBody>
          <a:bodyPr lIns="0" tIns="0" rIns="0" bIns="0" rtlCol="0" anchor="t">
            <a:spAutoFit/>
          </a:bodyPr>
          <a:lstStyle/>
          <a:p>
            <a:pPr algn="ctr">
              <a:lnSpc>
                <a:spcPts val="4830"/>
              </a:lnSpc>
            </a:pPr>
            <a:r>
              <a:rPr lang="en-US" sz="3450" b="1">
                <a:solidFill>
                  <a:srgbClr val="000000"/>
                </a:solidFill>
                <a:latin typeface="Canva Sans Bold"/>
                <a:ea typeface="Canva Sans Bold"/>
                <a:cs typeface="Canva Sans Bold"/>
                <a:sym typeface="Canva Sans Bold"/>
              </a:rPr>
              <a:t>Cleo is nonbinary and I want to support her coming out journey. Can you help?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5554860" y="698632"/>
            <a:ext cx="8237339" cy="14530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1" i="0" u="none" strike="noStrike" kern="1200" cap="none" spc="0" normalizeH="0" baseline="0" noProof="0">
                <a:ln>
                  <a:noFill/>
                </a:ln>
                <a:solidFill>
                  <a:srgbClr val="000000"/>
                </a:solidFill>
                <a:effectLst/>
                <a:uLnTx/>
                <a:uFillTx/>
                <a:latin typeface="Sansita Bold"/>
                <a:ea typeface="Sansita Bold"/>
                <a:cs typeface="Sansita Bold"/>
                <a:sym typeface="Sansita Bold"/>
              </a:rPr>
              <a:t>Rule of Thumb</a:t>
            </a:r>
          </a:p>
        </p:txBody>
      </p:sp>
      <p:sp>
        <p:nvSpPr>
          <p:cNvPr id="2" name="Freeform 2">
            <a:extLst>
              <a:ext uri="{C183D7F6-B498-43B3-948B-1728B52AA6E4}">
                <adec:decorative xmlns:adec="http://schemas.microsoft.com/office/drawing/2017/decorative" val="1"/>
              </a:ext>
            </a:extLst>
          </p:cNvPr>
          <p:cNvSpPr/>
          <p:nvPr/>
        </p:nvSpPr>
        <p:spPr>
          <a:xfrm>
            <a:off x="1028700" y="5802172"/>
            <a:ext cx="3039808" cy="4114800"/>
          </a:xfrm>
          <a:custGeom>
            <a:avLst/>
            <a:gdLst/>
            <a:ahLst/>
            <a:cxnLst/>
            <a:rect l="l" t="t" r="r" b="b"/>
            <a:pathLst>
              <a:path w="3039808" h="4114800">
                <a:moveTo>
                  <a:pt x="0" y="0"/>
                </a:moveTo>
                <a:lnTo>
                  <a:pt x="3039808" y="0"/>
                </a:lnTo>
                <a:lnTo>
                  <a:pt x="30398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554861" y="3067227"/>
            <a:ext cx="7178278" cy="6430645"/>
          </a:xfrm>
          <a:prstGeom prst="rect">
            <a:avLst/>
          </a:prstGeom>
        </p:spPr>
        <p:txBody>
          <a:bodyPr lIns="0" tIns="0" rIns="0" bIns="0" rtlCol="0" anchor="t">
            <a:spAutoFit/>
          </a:bodyPr>
          <a:lstStyle/>
          <a:p>
            <a:pPr algn="ctr">
              <a:lnSpc>
                <a:spcPts val="7279"/>
              </a:lnSpc>
            </a:pPr>
            <a:r>
              <a:rPr lang="en-US" sz="5199" b="1">
                <a:solidFill>
                  <a:srgbClr val="000000"/>
                </a:solidFill>
                <a:latin typeface="Rosario Bold"/>
                <a:ea typeface="Rosario Bold"/>
                <a:cs typeface="Rosario Bold"/>
                <a:sym typeface="Rosario Bold"/>
              </a:rPr>
              <a:t>Don’t use terms for people that they haven’t used for themselves</a:t>
            </a:r>
          </a:p>
          <a:p>
            <a:pPr algn="ctr">
              <a:lnSpc>
                <a:spcPts val="7279"/>
              </a:lnSpc>
            </a:pPr>
            <a:r>
              <a:rPr lang="en-US" sz="5199" b="1">
                <a:solidFill>
                  <a:srgbClr val="000000"/>
                </a:solidFill>
                <a:latin typeface="Rosario Bold"/>
                <a:ea typeface="Rosario Bold"/>
                <a:cs typeface="Rosario Bold"/>
                <a:sym typeface="Rosario Bold"/>
              </a:rPr>
              <a:t>OR</a:t>
            </a:r>
          </a:p>
          <a:p>
            <a:pPr algn="ctr">
              <a:lnSpc>
                <a:spcPts val="7279"/>
              </a:lnSpc>
            </a:pPr>
            <a:r>
              <a:rPr lang="en-US" sz="5199" b="1">
                <a:solidFill>
                  <a:srgbClr val="000000"/>
                </a:solidFill>
                <a:latin typeface="Rosario Bold"/>
                <a:ea typeface="Rosario Bold"/>
                <a:cs typeface="Rosario Bold"/>
                <a:sym typeface="Rosario Bold"/>
              </a:rPr>
              <a:t>that they haven’t indicated that they use publicly</a:t>
            </a:r>
          </a:p>
        </p:txBody>
      </p:sp>
      <p:grpSp>
        <p:nvGrpSpPr>
          <p:cNvPr id="4" name="Group 4" descr="In many cases, its ok to ask, if you're not sure what someone wants you to do!*">
            <a:extLst>
              <a:ext uri="{C183D7F6-B498-43B3-948B-1728B52AA6E4}">
                <adec:decorative xmlns:adec="http://schemas.microsoft.com/office/drawing/2017/decorative" val="0"/>
              </a:ext>
            </a:extLst>
          </p:cNvPr>
          <p:cNvGrpSpPr/>
          <p:nvPr/>
        </p:nvGrpSpPr>
        <p:grpSpPr>
          <a:xfrm>
            <a:off x="13927686" y="3631465"/>
            <a:ext cx="4704143" cy="470414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E9D"/>
            </a:solidFill>
          </p:spPr>
          <p:txBody>
            <a:bodyPr/>
            <a:lstStyle/>
            <a:p>
              <a:endParaRPr lang="en-US"/>
            </a:p>
          </p:txBody>
        </p:sp>
        <p:sp>
          <p:nvSpPr>
            <p:cNvPr id="6" name="TextBox 6"/>
            <p:cNvSpPr txBox="1"/>
            <p:nvPr/>
          </p:nvSpPr>
          <p:spPr>
            <a:xfrm>
              <a:off x="76200" y="-9525"/>
              <a:ext cx="660400" cy="746125"/>
            </a:xfrm>
            <a:prstGeom prst="rect">
              <a:avLst/>
            </a:prstGeom>
          </p:spPr>
          <p:txBody>
            <a:bodyPr lIns="50800" tIns="50800" rIns="50800" bIns="50800" rtlCol="0" anchor="ctr"/>
            <a:lstStyle/>
            <a:p>
              <a:pPr algn="ctr">
                <a:lnSpc>
                  <a:spcPts val="4649"/>
                </a:lnSpc>
              </a:pPr>
              <a:r>
                <a:rPr lang="en-US" sz="3099" b="1">
                  <a:solidFill>
                    <a:srgbClr val="000000"/>
                  </a:solidFill>
                  <a:latin typeface="Rosario Bold"/>
                  <a:ea typeface="Rosario Bold"/>
                  <a:cs typeface="Rosario Bold"/>
                  <a:sym typeface="Rosario Bold"/>
                </a:rPr>
                <a:t>In many cases, its ok to ask, if you’re not sure what someone wants you to do!*</a:t>
              </a:r>
            </a:p>
          </p:txBody>
        </p:sp>
      </p:grpSp>
      <p:sp>
        <p:nvSpPr>
          <p:cNvPr id="8" name="TextBox 8"/>
          <p:cNvSpPr txBox="1"/>
          <p:nvPr/>
        </p:nvSpPr>
        <p:spPr>
          <a:xfrm>
            <a:off x="15770793" y="9194798"/>
            <a:ext cx="2258283" cy="568048"/>
          </a:xfrm>
          <a:prstGeom prst="rect">
            <a:avLst/>
          </a:prstGeom>
        </p:spPr>
        <p:txBody>
          <a:bodyPr lIns="0" tIns="0" rIns="0" bIns="0" rtlCol="0" anchor="t">
            <a:spAutoFit/>
          </a:bodyPr>
          <a:lstStyle/>
          <a:p>
            <a:pPr algn="l">
              <a:lnSpc>
                <a:spcPts val="2290"/>
              </a:lnSpc>
            </a:pPr>
            <a:r>
              <a:rPr lang="en-US" sz="1635" b="1">
                <a:solidFill>
                  <a:srgbClr val="000000"/>
                </a:solidFill>
                <a:latin typeface="Rosario Bold"/>
                <a:ea typeface="Rosario Bold"/>
                <a:cs typeface="Rosario Bold"/>
                <a:sym typeface="Rosario Bold"/>
              </a:rPr>
              <a:t>*be aware of where you are when you ask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026478" y="3807002"/>
            <a:ext cx="3678760" cy="5451298"/>
            <a:chOff x="0" y="0"/>
            <a:chExt cx="33624106" cy="49825228"/>
          </a:xfrm>
        </p:grpSpPr>
        <p:sp>
          <p:nvSpPr>
            <p:cNvPr id="3" name="Freeform 3"/>
            <p:cNvSpPr/>
            <p:nvPr/>
          </p:nvSpPr>
          <p:spPr>
            <a:xfrm>
              <a:off x="72390" y="72390"/>
              <a:ext cx="33479326" cy="49680449"/>
            </a:xfrm>
            <a:custGeom>
              <a:avLst/>
              <a:gdLst/>
              <a:ahLst/>
              <a:cxnLst/>
              <a:rect l="l" t="t" r="r" b="b"/>
              <a:pathLst>
                <a:path w="33479326" h="49680449">
                  <a:moveTo>
                    <a:pt x="0" y="0"/>
                  </a:moveTo>
                  <a:lnTo>
                    <a:pt x="33479326" y="0"/>
                  </a:lnTo>
                  <a:lnTo>
                    <a:pt x="33479326" y="49680449"/>
                  </a:lnTo>
                  <a:lnTo>
                    <a:pt x="0" y="49680449"/>
                  </a:lnTo>
                  <a:lnTo>
                    <a:pt x="0" y="0"/>
                  </a:lnTo>
                  <a:close/>
                </a:path>
              </a:pathLst>
            </a:custGeom>
            <a:solidFill>
              <a:srgbClr val="FBF5E0"/>
            </a:solidFill>
          </p:spPr>
          <p:txBody>
            <a:bodyPr/>
            <a:lstStyle/>
            <a:p>
              <a:endParaRPr lang="en-US"/>
            </a:p>
          </p:txBody>
        </p:sp>
        <p:sp>
          <p:nvSpPr>
            <p:cNvPr id="4" name="Freeform 4"/>
            <p:cNvSpPr/>
            <p:nvPr/>
          </p:nvSpPr>
          <p:spPr>
            <a:xfrm>
              <a:off x="0" y="0"/>
              <a:ext cx="33624106" cy="49825228"/>
            </a:xfrm>
            <a:custGeom>
              <a:avLst/>
              <a:gdLst/>
              <a:ahLst/>
              <a:cxnLst/>
              <a:rect l="l" t="t" r="r" b="b"/>
              <a:pathLst>
                <a:path w="33624106" h="49825228">
                  <a:moveTo>
                    <a:pt x="33479327" y="49680447"/>
                  </a:moveTo>
                  <a:lnTo>
                    <a:pt x="33624106" y="49680447"/>
                  </a:lnTo>
                  <a:lnTo>
                    <a:pt x="33624106" y="49825228"/>
                  </a:lnTo>
                  <a:lnTo>
                    <a:pt x="33479327" y="49825228"/>
                  </a:lnTo>
                  <a:lnTo>
                    <a:pt x="33479327" y="49680447"/>
                  </a:lnTo>
                  <a:close/>
                  <a:moveTo>
                    <a:pt x="0" y="144780"/>
                  </a:moveTo>
                  <a:lnTo>
                    <a:pt x="144780" y="144780"/>
                  </a:lnTo>
                  <a:lnTo>
                    <a:pt x="144780" y="49680447"/>
                  </a:lnTo>
                  <a:lnTo>
                    <a:pt x="0" y="49680447"/>
                  </a:lnTo>
                  <a:lnTo>
                    <a:pt x="0" y="144780"/>
                  </a:lnTo>
                  <a:close/>
                  <a:moveTo>
                    <a:pt x="0" y="49680447"/>
                  </a:moveTo>
                  <a:lnTo>
                    <a:pt x="144780" y="49680447"/>
                  </a:lnTo>
                  <a:lnTo>
                    <a:pt x="144780" y="49825228"/>
                  </a:lnTo>
                  <a:lnTo>
                    <a:pt x="0" y="49825228"/>
                  </a:lnTo>
                  <a:lnTo>
                    <a:pt x="0" y="49680447"/>
                  </a:lnTo>
                  <a:close/>
                  <a:moveTo>
                    <a:pt x="33479327" y="144780"/>
                  </a:moveTo>
                  <a:lnTo>
                    <a:pt x="33624106" y="144780"/>
                  </a:lnTo>
                  <a:lnTo>
                    <a:pt x="33624106" y="49680447"/>
                  </a:lnTo>
                  <a:lnTo>
                    <a:pt x="33479327" y="49680447"/>
                  </a:lnTo>
                  <a:lnTo>
                    <a:pt x="33479327" y="144780"/>
                  </a:lnTo>
                  <a:close/>
                  <a:moveTo>
                    <a:pt x="144780" y="49680447"/>
                  </a:moveTo>
                  <a:lnTo>
                    <a:pt x="33479327" y="49680447"/>
                  </a:lnTo>
                  <a:lnTo>
                    <a:pt x="33479327" y="49825228"/>
                  </a:lnTo>
                  <a:lnTo>
                    <a:pt x="144780" y="49825228"/>
                  </a:lnTo>
                  <a:lnTo>
                    <a:pt x="144780" y="49680447"/>
                  </a:lnTo>
                  <a:close/>
                  <a:moveTo>
                    <a:pt x="33479327" y="0"/>
                  </a:moveTo>
                  <a:lnTo>
                    <a:pt x="33624106" y="0"/>
                  </a:lnTo>
                  <a:lnTo>
                    <a:pt x="33624106" y="144780"/>
                  </a:lnTo>
                  <a:lnTo>
                    <a:pt x="33479327" y="144780"/>
                  </a:lnTo>
                  <a:lnTo>
                    <a:pt x="33479327" y="0"/>
                  </a:lnTo>
                  <a:close/>
                  <a:moveTo>
                    <a:pt x="0" y="0"/>
                  </a:moveTo>
                  <a:lnTo>
                    <a:pt x="144780" y="0"/>
                  </a:lnTo>
                  <a:lnTo>
                    <a:pt x="144780" y="144780"/>
                  </a:lnTo>
                  <a:lnTo>
                    <a:pt x="0" y="144780"/>
                  </a:lnTo>
                  <a:lnTo>
                    <a:pt x="0" y="0"/>
                  </a:lnTo>
                  <a:close/>
                  <a:moveTo>
                    <a:pt x="144780" y="0"/>
                  </a:moveTo>
                  <a:lnTo>
                    <a:pt x="33479327" y="0"/>
                  </a:lnTo>
                  <a:lnTo>
                    <a:pt x="33479327" y="144780"/>
                  </a:lnTo>
                  <a:lnTo>
                    <a:pt x="144780" y="144780"/>
                  </a:lnTo>
                  <a:lnTo>
                    <a:pt x="144780" y="0"/>
                  </a:lnTo>
                  <a:close/>
                </a:path>
              </a:pathLst>
            </a:custGeom>
            <a:solidFill>
              <a:srgbClr val="465F48"/>
            </a:solidFill>
          </p:spPr>
          <p:txBody>
            <a:bodyPr/>
            <a:lstStyle/>
            <a:p>
              <a:endParaRPr lang="en-US"/>
            </a:p>
          </p:txBody>
        </p:sp>
      </p:grpSp>
      <p:sp>
        <p:nvSpPr>
          <p:cNvPr id="5" name="Freeform 5">
            <a:extLst>
              <a:ext uri="{C183D7F6-B498-43B3-948B-1728B52AA6E4}">
                <adec:decorative xmlns:adec="http://schemas.microsoft.com/office/drawing/2017/decorative" val="1"/>
              </a:ext>
            </a:extLst>
          </p:cNvPr>
          <p:cNvSpPr/>
          <p:nvPr/>
        </p:nvSpPr>
        <p:spPr>
          <a:xfrm flipV="1">
            <a:off x="-5785455" y="-1643928"/>
            <a:ext cx="15252127" cy="9983211"/>
          </a:xfrm>
          <a:custGeom>
            <a:avLst/>
            <a:gdLst/>
            <a:ahLst/>
            <a:cxnLst/>
            <a:rect l="l" t="t" r="r" b="b"/>
            <a:pathLst>
              <a:path w="15252127" h="9983211">
                <a:moveTo>
                  <a:pt x="0" y="9983210"/>
                </a:moveTo>
                <a:lnTo>
                  <a:pt x="15252128" y="9983210"/>
                </a:lnTo>
                <a:lnTo>
                  <a:pt x="15252128" y="0"/>
                </a:lnTo>
                <a:lnTo>
                  <a:pt x="0" y="0"/>
                </a:lnTo>
                <a:lnTo>
                  <a:pt x="0" y="998321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166743" y="3807002"/>
            <a:ext cx="3678760" cy="5451298"/>
            <a:chOff x="0" y="0"/>
            <a:chExt cx="33624106" cy="49825228"/>
          </a:xfrm>
        </p:grpSpPr>
        <p:sp>
          <p:nvSpPr>
            <p:cNvPr id="7" name="Freeform 7"/>
            <p:cNvSpPr/>
            <p:nvPr/>
          </p:nvSpPr>
          <p:spPr>
            <a:xfrm>
              <a:off x="72390" y="72390"/>
              <a:ext cx="33479326" cy="49680449"/>
            </a:xfrm>
            <a:custGeom>
              <a:avLst/>
              <a:gdLst/>
              <a:ahLst/>
              <a:cxnLst/>
              <a:rect l="l" t="t" r="r" b="b"/>
              <a:pathLst>
                <a:path w="33479326" h="49680449">
                  <a:moveTo>
                    <a:pt x="0" y="0"/>
                  </a:moveTo>
                  <a:lnTo>
                    <a:pt x="33479326" y="0"/>
                  </a:lnTo>
                  <a:lnTo>
                    <a:pt x="33479326" y="49680449"/>
                  </a:lnTo>
                  <a:lnTo>
                    <a:pt x="0" y="49680449"/>
                  </a:lnTo>
                  <a:lnTo>
                    <a:pt x="0" y="0"/>
                  </a:lnTo>
                  <a:close/>
                </a:path>
              </a:pathLst>
            </a:custGeom>
            <a:solidFill>
              <a:srgbClr val="FBF5E0"/>
            </a:solidFill>
          </p:spPr>
          <p:txBody>
            <a:bodyPr/>
            <a:lstStyle/>
            <a:p>
              <a:endParaRPr lang="en-US"/>
            </a:p>
          </p:txBody>
        </p:sp>
        <p:sp>
          <p:nvSpPr>
            <p:cNvPr id="8" name="Freeform 8"/>
            <p:cNvSpPr/>
            <p:nvPr/>
          </p:nvSpPr>
          <p:spPr>
            <a:xfrm>
              <a:off x="0" y="0"/>
              <a:ext cx="33624106" cy="49825228"/>
            </a:xfrm>
            <a:custGeom>
              <a:avLst/>
              <a:gdLst/>
              <a:ahLst/>
              <a:cxnLst/>
              <a:rect l="l" t="t" r="r" b="b"/>
              <a:pathLst>
                <a:path w="33624106" h="49825228">
                  <a:moveTo>
                    <a:pt x="33479327" y="49680447"/>
                  </a:moveTo>
                  <a:lnTo>
                    <a:pt x="33624106" y="49680447"/>
                  </a:lnTo>
                  <a:lnTo>
                    <a:pt x="33624106" y="49825228"/>
                  </a:lnTo>
                  <a:lnTo>
                    <a:pt x="33479327" y="49825228"/>
                  </a:lnTo>
                  <a:lnTo>
                    <a:pt x="33479327" y="49680447"/>
                  </a:lnTo>
                  <a:close/>
                  <a:moveTo>
                    <a:pt x="0" y="144780"/>
                  </a:moveTo>
                  <a:lnTo>
                    <a:pt x="144780" y="144780"/>
                  </a:lnTo>
                  <a:lnTo>
                    <a:pt x="144780" y="49680447"/>
                  </a:lnTo>
                  <a:lnTo>
                    <a:pt x="0" y="49680447"/>
                  </a:lnTo>
                  <a:lnTo>
                    <a:pt x="0" y="144780"/>
                  </a:lnTo>
                  <a:close/>
                  <a:moveTo>
                    <a:pt x="0" y="49680447"/>
                  </a:moveTo>
                  <a:lnTo>
                    <a:pt x="144780" y="49680447"/>
                  </a:lnTo>
                  <a:lnTo>
                    <a:pt x="144780" y="49825228"/>
                  </a:lnTo>
                  <a:lnTo>
                    <a:pt x="0" y="49825228"/>
                  </a:lnTo>
                  <a:lnTo>
                    <a:pt x="0" y="49680447"/>
                  </a:lnTo>
                  <a:close/>
                  <a:moveTo>
                    <a:pt x="33479327" y="144780"/>
                  </a:moveTo>
                  <a:lnTo>
                    <a:pt x="33624106" y="144780"/>
                  </a:lnTo>
                  <a:lnTo>
                    <a:pt x="33624106" y="49680447"/>
                  </a:lnTo>
                  <a:lnTo>
                    <a:pt x="33479327" y="49680447"/>
                  </a:lnTo>
                  <a:lnTo>
                    <a:pt x="33479327" y="144780"/>
                  </a:lnTo>
                  <a:close/>
                  <a:moveTo>
                    <a:pt x="144780" y="49680447"/>
                  </a:moveTo>
                  <a:lnTo>
                    <a:pt x="33479327" y="49680447"/>
                  </a:lnTo>
                  <a:lnTo>
                    <a:pt x="33479327" y="49825228"/>
                  </a:lnTo>
                  <a:lnTo>
                    <a:pt x="144780" y="49825228"/>
                  </a:lnTo>
                  <a:lnTo>
                    <a:pt x="144780" y="49680447"/>
                  </a:lnTo>
                  <a:close/>
                  <a:moveTo>
                    <a:pt x="33479327" y="0"/>
                  </a:moveTo>
                  <a:lnTo>
                    <a:pt x="33624106" y="0"/>
                  </a:lnTo>
                  <a:lnTo>
                    <a:pt x="33624106" y="144780"/>
                  </a:lnTo>
                  <a:lnTo>
                    <a:pt x="33479327" y="144780"/>
                  </a:lnTo>
                  <a:lnTo>
                    <a:pt x="33479327" y="0"/>
                  </a:lnTo>
                  <a:close/>
                  <a:moveTo>
                    <a:pt x="0" y="0"/>
                  </a:moveTo>
                  <a:lnTo>
                    <a:pt x="144780" y="0"/>
                  </a:lnTo>
                  <a:lnTo>
                    <a:pt x="144780" y="144780"/>
                  </a:lnTo>
                  <a:lnTo>
                    <a:pt x="0" y="144780"/>
                  </a:lnTo>
                  <a:lnTo>
                    <a:pt x="0" y="0"/>
                  </a:lnTo>
                  <a:close/>
                  <a:moveTo>
                    <a:pt x="144780" y="0"/>
                  </a:moveTo>
                  <a:lnTo>
                    <a:pt x="33479327" y="0"/>
                  </a:lnTo>
                  <a:lnTo>
                    <a:pt x="33479327" y="144780"/>
                  </a:lnTo>
                  <a:lnTo>
                    <a:pt x="144780" y="144780"/>
                  </a:lnTo>
                  <a:lnTo>
                    <a:pt x="144780" y="0"/>
                  </a:lnTo>
                  <a:close/>
                </a:path>
              </a:pathLst>
            </a:custGeom>
            <a:solidFill>
              <a:srgbClr val="465F48"/>
            </a:solidFill>
          </p:spPr>
          <p:txBody>
            <a:bodyPr/>
            <a:lstStyle/>
            <a:p>
              <a:endParaRPr lang="en-US"/>
            </a:p>
          </p:txBody>
        </p:sp>
      </p:grpSp>
      <p:sp>
        <p:nvSpPr>
          <p:cNvPr id="9" name="Freeform 9">
            <a:extLst>
              <a:ext uri="{C183D7F6-B498-43B3-948B-1728B52AA6E4}">
                <adec:decorative xmlns:adec="http://schemas.microsoft.com/office/drawing/2017/decorative" val="1"/>
              </a:ext>
            </a:extLst>
          </p:cNvPr>
          <p:cNvSpPr/>
          <p:nvPr/>
        </p:nvSpPr>
        <p:spPr>
          <a:xfrm>
            <a:off x="13879607" y="-256045"/>
            <a:ext cx="6759385" cy="11727640"/>
          </a:xfrm>
          <a:custGeom>
            <a:avLst/>
            <a:gdLst/>
            <a:ahLst/>
            <a:cxnLst/>
            <a:rect l="l" t="t" r="r" b="b"/>
            <a:pathLst>
              <a:path w="6759385" h="11727640">
                <a:moveTo>
                  <a:pt x="0" y="0"/>
                </a:moveTo>
                <a:lnTo>
                  <a:pt x="6759386" y="0"/>
                </a:lnTo>
                <a:lnTo>
                  <a:pt x="6759386" y="11727640"/>
                </a:lnTo>
                <a:lnTo>
                  <a:pt x="0" y="11727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a:extLst>
              <a:ext uri="{C183D7F6-B498-43B3-948B-1728B52AA6E4}">
                <adec:decorative xmlns:adec="http://schemas.microsoft.com/office/drawing/2017/decorative" val="1"/>
              </a:ext>
            </a:extLst>
          </p:cNvPr>
          <p:cNvGrpSpPr/>
          <p:nvPr/>
        </p:nvGrpSpPr>
        <p:grpSpPr>
          <a:xfrm>
            <a:off x="12886212" y="3807002"/>
            <a:ext cx="3678760" cy="5451298"/>
            <a:chOff x="0" y="0"/>
            <a:chExt cx="33624106" cy="49825228"/>
          </a:xfrm>
        </p:grpSpPr>
        <p:sp>
          <p:nvSpPr>
            <p:cNvPr id="11" name="Freeform 11"/>
            <p:cNvSpPr/>
            <p:nvPr/>
          </p:nvSpPr>
          <p:spPr>
            <a:xfrm>
              <a:off x="72390" y="72390"/>
              <a:ext cx="33479326" cy="49680449"/>
            </a:xfrm>
            <a:custGeom>
              <a:avLst/>
              <a:gdLst/>
              <a:ahLst/>
              <a:cxnLst/>
              <a:rect l="l" t="t" r="r" b="b"/>
              <a:pathLst>
                <a:path w="33479326" h="49680449">
                  <a:moveTo>
                    <a:pt x="0" y="0"/>
                  </a:moveTo>
                  <a:lnTo>
                    <a:pt x="33479326" y="0"/>
                  </a:lnTo>
                  <a:lnTo>
                    <a:pt x="33479326" y="49680449"/>
                  </a:lnTo>
                  <a:lnTo>
                    <a:pt x="0" y="49680449"/>
                  </a:lnTo>
                  <a:lnTo>
                    <a:pt x="0" y="0"/>
                  </a:lnTo>
                  <a:close/>
                </a:path>
              </a:pathLst>
            </a:custGeom>
            <a:solidFill>
              <a:srgbClr val="FBF5E0"/>
            </a:solidFill>
          </p:spPr>
          <p:txBody>
            <a:bodyPr/>
            <a:lstStyle/>
            <a:p>
              <a:endParaRPr lang="en-US"/>
            </a:p>
          </p:txBody>
        </p:sp>
        <p:sp>
          <p:nvSpPr>
            <p:cNvPr id="12" name="Freeform 12"/>
            <p:cNvSpPr/>
            <p:nvPr/>
          </p:nvSpPr>
          <p:spPr>
            <a:xfrm>
              <a:off x="0" y="0"/>
              <a:ext cx="33624106" cy="49825228"/>
            </a:xfrm>
            <a:custGeom>
              <a:avLst/>
              <a:gdLst/>
              <a:ahLst/>
              <a:cxnLst/>
              <a:rect l="l" t="t" r="r" b="b"/>
              <a:pathLst>
                <a:path w="33624106" h="49825228">
                  <a:moveTo>
                    <a:pt x="33479327" y="49680447"/>
                  </a:moveTo>
                  <a:lnTo>
                    <a:pt x="33624106" y="49680447"/>
                  </a:lnTo>
                  <a:lnTo>
                    <a:pt x="33624106" y="49825228"/>
                  </a:lnTo>
                  <a:lnTo>
                    <a:pt x="33479327" y="49825228"/>
                  </a:lnTo>
                  <a:lnTo>
                    <a:pt x="33479327" y="49680447"/>
                  </a:lnTo>
                  <a:close/>
                  <a:moveTo>
                    <a:pt x="0" y="144780"/>
                  </a:moveTo>
                  <a:lnTo>
                    <a:pt x="144780" y="144780"/>
                  </a:lnTo>
                  <a:lnTo>
                    <a:pt x="144780" y="49680447"/>
                  </a:lnTo>
                  <a:lnTo>
                    <a:pt x="0" y="49680447"/>
                  </a:lnTo>
                  <a:lnTo>
                    <a:pt x="0" y="144780"/>
                  </a:lnTo>
                  <a:close/>
                  <a:moveTo>
                    <a:pt x="0" y="49680447"/>
                  </a:moveTo>
                  <a:lnTo>
                    <a:pt x="144780" y="49680447"/>
                  </a:lnTo>
                  <a:lnTo>
                    <a:pt x="144780" y="49825228"/>
                  </a:lnTo>
                  <a:lnTo>
                    <a:pt x="0" y="49825228"/>
                  </a:lnTo>
                  <a:lnTo>
                    <a:pt x="0" y="49680447"/>
                  </a:lnTo>
                  <a:close/>
                  <a:moveTo>
                    <a:pt x="33479327" y="144780"/>
                  </a:moveTo>
                  <a:lnTo>
                    <a:pt x="33624106" y="144780"/>
                  </a:lnTo>
                  <a:lnTo>
                    <a:pt x="33624106" y="49680447"/>
                  </a:lnTo>
                  <a:lnTo>
                    <a:pt x="33479327" y="49680447"/>
                  </a:lnTo>
                  <a:lnTo>
                    <a:pt x="33479327" y="144780"/>
                  </a:lnTo>
                  <a:close/>
                  <a:moveTo>
                    <a:pt x="144780" y="49680447"/>
                  </a:moveTo>
                  <a:lnTo>
                    <a:pt x="33479327" y="49680447"/>
                  </a:lnTo>
                  <a:lnTo>
                    <a:pt x="33479327" y="49825228"/>
                  </a:lnTo>
                  <a:lnTo>
                    <a:pt x="144780" y="49825228"/>
                  </a:lnTo>
                  <a:lnTo>
                    <a:pt x="144780" y="49680447"/>
                  </a:lnTo>
                  <a:close/>
                  <a:moveTo>
                    <a:pt x="33479327" y="0"/>
                  </a:moveTo>
                  <a:lnTo>
                    <a:pt x="33624106" y="0"/>
                  </a:lnTo>
                  <a:lnTo>
                    <a:pt x="33624106" y="144780"/>
                  </a:lnTo>
                  <a:lnTo>
                    <a:pt x="33479327" y="144780"/>
                  </a:lnTo>
                  <a:lnTo>
                    <a:pt x="33479327" y="0"/>
                  </a:lnTo>
                  <a:close/>
                  <a:moveTo>
                    <a:pt x="0" y="0"/>
                  </a:moveTo>
                  <a:lnTo>
                    <a:pt x="144780" y="0"/>
                  </a:lnTo>
                  <a:lnTo>
                    <a:pt x="144780" y="144780"/>
                  </a:lnTo>
                  <a:lnTo>
                    <a:pt x="0" y="144780"/>
                  </a:lnTo>
                  <a:lnTo>
                    <a:pt x="0" y="0"/>
                  </a:lnTo>
                  <a:close/>
                  <a:moveTo>
                    <a:pt x="144780" y="0"/>
                  </a:moveTo>
                  <a:lnTo>
                    <a:pt x="33479327" y="0"/>
                  </a:lnTo>
                  <a:lnTo>
                    <a:pt x="33479327" y="144780"/>
                  </a:lnTo>
                  <a:lnTo>
                    <a:pt x="144780" y="144780"/>
                  </a:lnTo>
                  <a:lnTo>
                    <a:pt x="144780" y="0"/>
                  </a:lnTo>
                  <a:close/>
                </a:path>
              </a:pathLst>
            </a:custGeom>
            <a:solidFill>
              <a:srgbClr val="465F48"/>
            </a:solidFill>
          </p:spPr>
          <p:txBody>
            <a:bodyPr/>
            <a:lstStyle/>
            <a:p>
              <a:endParaRPr lang="en-US"/>
            </a:p>
          </p:txBody>
        </p:sp>
      </p:grpSp>
      <p:grpSp>
        <p:nvGrpSpPr>
          <p:cNvPr id="13" name="Group 13">
            <a:extLst>
              <a:ext uri="{C183D7F6-B498-43B3-948B-1728B52AA6E4}">
                <adec:decorative xmlns:adec="http://schemas.microsoft.com/office/drawing/2017/decorative" val="1"/>
              </a:ext>
            </a:extLst>
          </p:cNvPr>
          <p:cNvGrpSpPr/>
          <p:nvPr/>
        </p:nvGrpSpPr>
        <p:grpSpPr>
          <a:xfrm>
            <a:off x="1302914" y="3807002"/>
            <a:ext cx="3678760" cy="5451298"/>
            <a:chOff x="0" y="0"/>
            <a:chExt cx="33624106" cy="49825228"/>
          </a:xfrm>
        </p:grpSpPr>
        <p:sp>
          <p:nvSpPr>
            <p:cNvPr id="14" name="Freeform 14"/>
            <p:cNvSpPr/>
            <p:nvPr/>
          </p:nvSpPr>
          <p:spPr>
            <a:xfrm>
              <a:off x="72390" y="72390"/>
              <a:ext cx="33479326" cy="49680449"/>
            </a:xfrm>
            <a:custGeom>
              <a:avLst/>
              <a:gdLst/>
              <a:ahLst/>
              <a:cxnLst/>
              <a:rect l="l" t="t" r="r" b="b"/>
              <a:pathLst>
                <a:path w="33479326" h="49680449">
                  <a:moveTo>
                    <a:pt x="0" y="0"/>
                  </a:moveTo>
                  <a:lnTo>
                    <a:pt x="33479326" y="0"/>
                  </a:lnTo>
                  <a:lnTo>
                    <a:pt x="33479326" y="49680449"/>
                  </a:lnTo>
                  <a:lnTo>
                    <a:pt x="0" y="49680449"/>
                  </a:lnTo>
                  <a:lnTo>
                    <a:pt x="0" y="0"/>
                  </a:lnTo>
                  <a:close/>
                </a:path>
              </a:pathLst>
            </a:custGeom>
            <a:solidFill>
              <a:srgbClr val="FBF5E0"/>
            </a:solidFill>
          </p:spPr>
          <p:txBody>
            <a:bodyPr/>
            <a:lstStyle/>
            <a:p>
              <a:endParaRPr lang="en-US"/>
            </a:p>
          </p:txBody>
        </p:sp>
        <p:sp>
          <p:nvSpPr>
            <p:cNvPr id="15" name="Freeform 15"/>
            <p:cNvSpPr/>
            <p:nvPr/>
          </p:nvSpPr>
          <p:spPr>
            <a:xfrm>
              <a:off x="0" y="0"/>
              <a:ext cx="33624106" cy="49825228"/>
            </a:xfrm>
            <a:custGeom>
              <a:avLst/>
              <a:gdLst/>
              <a:ahLst/>
              <a:cxnLst/>
              <a:rect l="l" t="t" r="r" b="b"/>
              <a:pathLst>
                <a:path w="33624106" h="49825228">
                  <a:moveTo>
                    <a:pt x="33479327" y="49680447"/>
                  </a:moveTo>
                  <a:lnTo>
                    <a:pt x="33624106" y="49680447"/>
                  </a:lnTo>
                  <a:lnTo>
                    <a:pt x="33624106" y="49825228"/>
                  </a:lnTo>
                  <a:lnTo>
                    <a:pt x="33479327" y="49825228"/>
                  </a:lnTo>
                  <a:lnTo>
                    <a:pt x="33479327" y="49680447"/>
                  </a:lnTo>
                  <a:close/>
                  <a:moveTo>
                    <a:pt x="0" y="144780"/>
                  </a:moveTo>
                  <a:lnTo>
                    <a:pt x="144780" y="144780"/>
                  </a:lnTo>
                  <a:lnTo>
                    <a:pt x="144780" y="49680447"/>
                  </a:lnTo>
                  <a:lnTo>
                    <a:pt x="0" y="49680447"/>
                  </a:lnTo>
                  <a:lnTo>
                    <a:pt x="0" y="144780"/>
                  </a:lnTo>
                  <a:close/>
                  <a:moveTo>
                    <a:pt x="0" y="49680447"/>
                  </a:moveTo>
                  <a:lnTo>
                    <a:pt x="144780" y="49680447"/>
                  </a:lnTo>
                  <a:lnTo>
                    <a:pt x="144780" y="49825228"/>
                  </a:lnTo>
                  <a:lnTo>
                    <a:pt x="0" y="49825228"/>
                  </a:lnTo>
                  <a:lnTo>
                    <a:pt x="0" y="49680447"/>
                  </a:lnTo>
                  <a:close/>
                  <a:moveTo>
                    <a:pt x="33479327" y="144780"/>
                  </a:moveTo>
                  <a:lnTo>
                    <a:pt x="33624106" y="144780"/>
                  </a:lnTo>
                  <a:lnTo>
                    <a:pt x="33624106" y="49680447"/>
                  </a:lnTo>
                  <a:lnTo>
                    <a:pt x="33479327" y="49680447"/>
                  </a:lnTo>
                  <a:lnTo>
                    <a:pt x="33479327" y="144780"/>
                  </a:lnTo>
                  <a:close/>
                  <a:moveTo>
                    <a:pt x="144780" y="49680447"/>
                  </a:moveTo>
                  <a:lnTo>
                    <a:pt x="33479327" y="49680447"/>
                  </a:lnTo>
                  <a:lnTo>
                    <a:pt x="33479327" y="49825228"/>
                  </a:lnTo>
                  <a:lnTo>
                    <a:pt x="144780" y="49825228"/>
                  </a:lnTo>
                  <a:lnTo>
                    <a:pt x="144780" y="49680447"/>
                  </a:lnTo>
                  <a:close/>
                  <a:moveTo>
                    <a:pt x="33479327" y="0"/>
                  </a:moveTo>
                  <a:lnTo>
                    <a:pt x="33624106" y="0"/>
                  </a:lnTo>
                  <a:lnTo>
                    <a:pt x="33624106" y="144780"/>
                  </a:lnTo>
                  <a:lnTo>
                    <a:pt x="33479327" y="144780"/>
                  </a:lnTo>
                  <a:lnTo>
                    <a:pt x="33479327" y="0"/>
                  </a:lnTo>
                  <a:close/>
                  <a:moveTo>
                    <a:pt x="0" y="0"/>
                  </a:moveTo>
                  <a:lnTo>
                    <a:pt x="144780" y="0"/>
                  </a:lnTo>
                  <a:lnTo>
                    <a:pt x="144780" y="144780"/>
                  </a:lnTo>
                  <a:lnTo>
                    <a:pt x="0" y="144780"/>
                  </a:lnTo>
                  <a:lnTo>
                    <a:pt x="0" y="0"/>
                  </a:lnTo>
                  <a:close/>
                  <a:moveTo>
                    <a:pt x="144780" y="0"/>
                  </a:moveTo>
                  <a:lnTo>
                    <a:pt x="33479327" y="0"/>
                  </a:lnTo>
                  <a:lnTo>
                    <a:pt x="33479327" y="144780"/>
                  </a:lnTo>
                  <a:lnTo>
                    <a:pt x="144780" y="144780"/>
                  </a:lnTo>
                  <a:lnTo>
                    <a:pt x="144780" y="0"/>
                  </a:lnTo>
                  <a:close/>
                </a:path>
              </a:pathLst>
            </a:custGeom>
            <a:solidFill>
              <a:srgbClr val="465F48"/>
            </a:solidFill>
          </p:spPr>
          <p:txBody>
            <a:bodyPr/>
            <a:lstStyle/>
            <a:p>
              <a:endParaRPr lang="en-US"/>
            </a:p>
          </p:txBody>
        </p:sp>
      </p:grpSp>
      <p:sp>
        <p:nvSpPr>
          <p:cNvPr id="16" name="Freeform 16">
            <a:extLst>
              <a:ext uri="{C183D7F6-B498-43B3-948B-1728B52AA6E4}">
                <adec:decorative xmlns:adec="http://schemas.microsoft.com/office/drawing/2017/decorative" val="1"/>
              </a:ext>
            </a:extLst>
          </p:cNvPr>
          <p:cNvSpPr/>
          <p:nvPr/>
        </p:nvSpPr>
        <p:spPr>
          <a:xfrm>
            <a:off x="2391146" y="6317862"/>
            <a:ext cx="1502296" cy="2940438"/>
          </a:xfrm>
          <a:custGeom>
            <a:avLst/>
            <a:gdLst/>
            <a:ahLst/>
            <a:cxnLst/>
            <a:rect l="l" t="t" r="r" b="b"/>
            <a:pathLst>
              <a:path w="1502296" h="2940438">
                <a:moveTo>
                  <a:pt x="0" y="0"/>
                </a:moveTo>
                <a:lnTo>
                  <a:pt x="1502296" y="0"/>
                </a:lnTo>
                <a:lnTo>
                  <a:pt x="1502296" y="2940438"/>
                </a:lnTo>
                <a:lnTo>
                  <a:pt x="0" y="2940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a:extLst>
              <a:ext uri="{C183D7F6-B498-43B3-948B-1728B52AA6E4}">
                <adec:decorative xmlns:adec="http://schemas.microsoft.com/office/drawing/2017/decorative" val="1"/>
              </a:ext>
            </a:extLst>
          </p:cNvPr>
          <p:cNvSpPr/>
          <p:nvPr/>
        </p:nvSpPr>
        <p:spPr>
          <a:xfrm>
            <a:off x="6194050" y="6101832"/>
            <a:ext cx="1624146" cy="3156468"/>
          </a:xfrm>
          <a:custGeom>
            <a:avLst/>
            <a:gdLst/>
            <a:ahLst/>
            <a:cxnLst/>
            <a:rect l="l" t="t" r="r" b="b"/>
            <a:pathLst>
              <a:path w="1624146" h="3156468">
                <a:moveTo>
                  <a:pt x="0" y="0"/>
                </a:moveTo>
                <a:lnTo>
                  <a:pt x="1624146" y="0"/>
                </a:lnTo>
                <a:lnTo>
                  <a:pt x="1624146" y="3156468"/>
                </a:lnTo>
                <a:lnTo>
                  <a:pt x="0" y="31564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a:extLst>
              <a:ext uri="{C183D7F6-B498-43B3-948B-1728B52AA6E4}">
                <adec:decorative xmlns:adec="http://schemas.microsoft.com/office/drawing/2017/decorative" val="1"/>
              </a:ext>
            </a:extLst>
          </p:cNvPr>
          <p:cNvSpPr/>
          <p:nvPr/>
        </p:nvSpPr>
        <p:spPr>
          <a:xfrm>
            <a:off x="13500309" y="6101832"/>
            <a:ext cx="2450567" cy="3156468"/>
          </a:xfrm>
          <a:custGeom>
            <a:avLst/>
            <a:gdLst/>
            <a:ahLst/>
            <a:cxnLst/>
            <a:rect l="l" t="t" r="r" b="b"/>
            <a:pathLst>
              <a:path w="2450567" h="3156468">
                <a:moveTo>
                  <a:pt x="0" y="0"/>
                </a:moveTo>
                <a:lnTo>
                  <a:pt x="2450567" y="0"/>
                </a:lnTo>
                <a:lnTo>
                  <a:pt x="2450567" y="3156468"/>
                </a:lnTo>
                <a:lnTo>
                  <a:pt x="0" y="3156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a:off x="9901625" y="6532651"/>
            <a:ext cx="1928464" cy="2692019"/>
          </a:xfrm>
          <a:custGeom>
            <a:avLst/>
            <a:gdLst/>
            <a:ahLst/>
            <a:cxnLst/>
            <a:rect l="l" t="t" r="r" b="b"/>
            <a:pathLst>
              <a:path w="1928464" h="2692019">
                <a:moveTo>
                  <a:pt x="0" y="0"/>
                </a:moveTo>
                <a:lnTo>
                  <a:pt x="1928465" y="0"/>
                </a:lnTo>
                <a:lnTo>
                  <a:pt x="1928465" y="2692019"/>
                </a:lnTo>
                <a:lnTo>
                  <a:pt x="0" y="26920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TextBox 20"/>
          <p:cNvSpPr txBox="1">
            <a:spLocks noGrp="1"/>
          </p:cNvSpPr>
          <p:nvPr>
            <p:ph type="title" idx="4294967295"/>
          </p:nvPr>
        </p:nvSpPr>
        <p:spPr>
          <a:xfrm>
            <a:off x="1634828" y="1749562"/>
            <a:ext cx="15018343" cy="10572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a:ln>
                  <a:noFill/>
                </a:ln>
                <a:solidFill>
                  <a:srgbClr val="465F48"/>
                </a:solidFill>
                <a:effectLst/>
                <a:uLnTx/>
                <a:uFillTx/>
                <a:latin typeface="Sansita"/>
                <a:ea typeface="Sansita"/>
                <a:cs typeface="Sansita"/>
                <a:sym typeface="Sansita"/>
              </a:rPr>
              <a:t>Agenda</a:t>
            </a:r>
          </a:p>
        </p:txBody>
      </p:sp>
      <p:sp>
        <p:nvSpPr>
          <p:cNvPr id="21" name="TextBox 21"/>
          <p:cNvSpPr txBox="1"/>
          <p:nvPr/>
        </p:nvSpPr>
        <p:spPr>
          <a:xfrm>
            <a:off x="1583991" y="4502079"/>
            <a:ext cx="3116606" cy="857250"/>
          </a:xfrm>
          <a:prstGeom prst="rect">
            <a:avLst/>
          </a:prstGeom>
        </p:spPr>
        <p:txBody>
          <a:bodyPr lIns="0" tIns="0" rIns="0" bIns="0" rtlCol="0" anchor="t">
            <a:spAutoFit/>
          </a:bodyPr>
          <a:lstStyle/>
          <a:p>
            <a:pPr algn="ctr">
              <a:lnSpc>
                <a:spcPts val="3300"/>
              </a:lnSpc>
            </a:pPr>
            <a:r>
              <a:rPr lang="en-US" sz="3000">
                <a:solidFill>
                  <a:srgbClr val="465F48"/>
                </a:solidFill>
                <a:latin typeface="Sansita"/>
                <a:ea typeface="Sansita"/>
                <a:cs typeface="Sansita"/>
                <a:sym typeface="Sansita"/>
              </a:rPr>
              <a:t>Brief Overview of the Rainbow Center</a:t>
            </a:r>
          </a:p>
        </p:txBody>
      </p:sp>
      <p:sp>
        <p:nvSpPr>
          <p:cNvPr id="22" name="TextBox 22"/>
          <p:cNvSpPr txBox="1"/>
          <p:nvPr/>
        </p:nvSpPr>
        <p:spPr>
          <a:xfrm>
            <a:off x="5423537" y="4502079"/>
            <a:ext cx="3165173" cy="857250"/>
          </a:xfrm>
          <a:prstGeom prst="rect">
            <a:avLst/>
          </a:prstGeom>
        </p:spPr>
        <p:txBody>
          <a:bodyPr lIns="0" tIns="0" rIns="0" bIns="0" rtlCol="0" anchor="t">
            <a:spAutoFit/>
          </a:bodyPr>
          <a:lstStyle/>
          <a:p>
            <a:pPr algn="ctr">
              <a:lnSpc>
                <a:spcPts val="3300"/>
              </a:lnSpc>
            </a:pPr>
            <a:r>
              <a:rPr lang="en-US" sz="3000">
                <a:solidFill>
                  <a:srgbClr val="465F48"/>
                </a:solidFill>
                <a:latin typeface="Sansita"/>
                <a:ea typeface="Sansita"/>
                <a:cs typeface="Sansita"/>
                <a:sym typeface="Sansita"/>
              </a:rPr>
              <a:t>Intro to Gender and Pronoun Usage</a:t>
            </a:r>
          </a:p>
        </p:txBody>
      </p:sp>
      <p:sp>
        <p:nvSpPr>
          <p:cNvPr id="24" name="TextBox 24"/>
          <p:cNvSpPr txBox="1"/>
          <p:nvPr/>
        </p:nvSpPr>
        <p:spPr>
          <a:xfrm>
            <a:off x="9283271" y="4502079"/>
            <a:ext cx="3165173" cy="438150"/>
          </a:xfrm>
          <a:prstGeom prst="rect">
            <a:avLst/>
          </a:prstGeom>
        </p:spPr>
        <p:txBody>
          <a:bodyPr lIns="0" tIns="0" rIns="0" bIns="0" rtlCol="0" anchor="t">
            <a:spAutoFit/>
          </a:bodyPr>
          <a:lstStyle/>
          <a:p>
            <a:pPr algn="ctr">
              <a:lnSpc>
                <a:spcPts val="3300"/>
              </a:lnSpc>
            </a:pPr>
            <a:r>
              <a:rPr lang="en-US" sz="3000">
                <a:solidFill>
                  <a:srgbClr val="465F48"/>
                </a:solidFill>
                <a:latin typeface="Sansita"/>
                <a:ea typeface="Sansita"/>
                <a:cs typeface="Sansita"/>
                <a:sym typeface="Sansita"/>
              </a:rPr>
              <a:t>Inclusive Language </a:t>
            </a:r>
          </a:p>
        </p:txBody>
      </p:sp>
      <p:sp>
        <p:nvSpPr>
          <p:cNvPr id="23" name="TextBox 23"/>
          <p:cNvSpPr txBox="1"/>
          <p:nvPr/>
        </p:nvSpPr>
        <p:spPr>
          <a:xfrm>
            <a:off x="13276895" y="4502079"/>
            <a:ext cx="2897395" cy="438150"/>
          </a:xfrm>
          <a:prstGeom prst="rect">
            <a:avLst/>
          </a:prstGeom>
        </p:spPr>
        <p:txBody>
          <a:bodyPr lIns="0" tIns="0" rIns="0" bIns="0" rtlCol="0" anchor="t">
            <a:spAutoFit/>
          </a:bodyPr>
          <a:lstStyle/>
          <a:p>
            <a:pPr algn="ctr">
              <a:lnSpc>
                <a:spcPts val="3300"/>
              </a:lnSpc>
            </a:pPr>
            <a:r>
              <a:rPr lang="en-US" sz="3000">
                <a:solidFill>
                  <a:srgbClr val="465F48"/>
                </a:solidFill>
                <a:latin typeface="Sansita"/>
                <a:ea typeface="Sansita"/>
                <a:cs typeface="Sansita"/>
                <a:sym typeface="Sansita"/>
              </a:rPr>
              <a:t>Resources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92D0AC-4AF1-B039-CB74-9724FDC284EA}"/>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Pronoun Chart</a:t>
            </a:r>
          </a:p>
        </p:txBody>
      </p:sp>
      <p:sp>
        <p:nvSpPr>
          <p:cNvPr id="2" name="Freeform 2" descr="Pronoun chart"/>
          <p:cNvSpPr/>
          <p:nvPr/>
        </p:nvSpPr>
        <p:spPr>
          <a:xfrm>
            <a:off x="1028700" y="2424874"/>
            <a:ext cx="16230600" cy="5437251"/>
          </a:xfrm>
          <a:custGeom>
            <a:avLst/>
            <a:gdLst/>
            <a:ahLst/>
            <a:cxnLst/>
            <a:rect l="l" t="t" r="r" b="b"/>
            <a:pathLst>
              <a:path w="16230600" h="5437251">
                <a:moveTo>
                  <a:pt x="0" y="0"/>
                </a:moveTo>
                <a:lnTo>
                  <a:pt x="16230600" y="0"/>
                </a:lnTo>
                <a:lnTo>
                  <a:pt x="16230600" y="5437251"/>
                </a:lnTo>
                <a:lnTo>
                  <a:pt x="0" y="5437251"/>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5785455" y="-1643928"/>
            <a:ext cx="15252127" cy="9983211"/>
          </a:xfrm>
          <a:custGeom>
            <a:avLst/>
            <a:gdLst/>
            <a:ahLst/>
            <a:cxnLst/>
            <a:rect l="l" t="t" r="r" b="b"/>
            <a:pathLst>
              <a:path w="15252127" h="9983211">
                <a:moveTo>
                  <a:pt x="0" y="9983210"/>
                </a:moveTo>
                <a:lnTo>
                  <a:pt x="15252128" y="9983210"/>
                </a:lnTo>
                <a:lnTo>
                  <a:pt x="15252128" y="0"/>
                </a:lnTo>
                <a:lnTo>
                  <a:pt x="0" y="0"/>
                </a:lnTo>
                <a:lnTo>
                  <a:pt x="0" y="998321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3879607" y="-256045"/>
            <a:ext cx="6759385" cy="11727640"/>
          </a:xfrm>
          <a:custGeom>
            <a:avLst/>
            <a:gdLst/>
            <a:ahLst/>
            <a:cxnLst/>
            <a:rect l="l" t="t" r="r" b="b"/>
            <a:pathLst>
              <a:path w="6759385" h="11727640">
                <a:moveTo>
                  <a:pt x="0" y="0"/>
                </a:moveTo>
                <a:lnTo>
                  <a:pt x="6759386" y="0"/>
                </a:lnTo>
                <a:lnTo>
                  <a:pt x="6759386" y="11727640"/>
                </a:lnTo>
                <a:lnTo>
                  <a:pt x="0" y="11727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a:spLocks noGrp="1"/>
          </p:cNvSpPr>
          <p:nvPr>
            <p:ph type="title" idx="4294967295"/>
          </p:nvPr>
        </p:nvSpPr>
        <p:spPr>
          <a:xfrm>
            <a:off x="2047254" y="4443323"/>
            <a:ext cx="14193492" cy="12670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466"/>
              </a:lnSpc>
              <a:spcBef>
                <a:spcPts val="0"/>
              </a:spcBef>
              <a:spcAft>
                <a:spcPts val="0"/>
              </a:spcAft>
              <a:buClrTx/>
              <a:buSzTx/>
              <a:buFontTx/>
              <a:buNone/>
              <a:tabLst/>
              <a:defRPr/>
            </a:pPr>
            <a:r>
              <a:rPr kumimoji="0" lang="en-US" sz="7475" b="1" i="0" u="none" strike="noStrike" kern="1200" cap="none" spc="0" normalizeH="0" baseline="0" noProof="0">
                <a:ln>
                  <a:noFill/>
                </a:ln>
                <a:solidFill>
                  <a:srgbClr val="000000"/>
                </a:solidFill>
                <a:effectLst/>
                <a:uLnTx/>
                <a:uFillTx/>
                <a:latin typeface="Rosario Bold"/>
                <a:ea typeface="Rosario Bold"/>
                <a:cs typeface="Rosario Bold"/>
                <a:sym typeface="Rosario Bold"/>
              </a:rPr>
              <a:t>Who is familiar with neo-pronouns?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5588360" y="3913198"/>
            <a:ext cx="7111281" cy="6070052"/>
          </a:xfrm>
          <a:custGeom>
            <a:avLst/>
            <a:gdLst/>
            <a:ahLst/>
            <a:cxnLst/>
            <a:rect l="l" t="t" r="r" b="b"/>
            <a:pathLst>
              <a:path w="7111281" h="6070052">
                <a:moveTo>
                  <a:pt x="0" y="0"/>
                </a:moveTo>
                <a:lnTo>
                  <a:pt x="7111280" y="0"/>
                </a:lnTo>
                <a:lnTo>
                  <a:pt x="7111280" y="6070051"/>
                </a:lnTo>
                <a:lnTo>
                  <a:pt x="0" y="6070051"/>
                </a:lnTo>
                <a:lnTo>
                  <a:pt x="0" y="0"/>
                </a:lnTo>
                <a:close/>
              </a:path>
            </a:pathLst>
          </a:custGeom>
          <a:blipFill>
            <a:blip r:embed="rId2"/>
            <a:stretch>
              <a:fillRect t="-46441"/>
            </a:stretch>
          </a:blipFill>
        </p:spPr>
        <p:txBody>
          <a:bodyPr/>
          <a:lstStyle/>
          <a:p>
            <a:endParaRPr lang="en-US"/>
          </a:p>
        </p:txBody>
      </p:sp>
      <p:sp>
        <p:nvSpPr>
          <p:cNvPr id="3" name="TextBox 3"/>
          <p:cNvSpPr txBox="1">
            <a:spLocks noGrp="1"/>
          </p:cNvSpPr>
          <p:nvPr>
            <p:ph type="title" idx="4294967295"/>
          </p:nvPr>
        </p:nvSpPr>
        <p:spPr>
          <a:xfrm>
            <a:off x="5257800" y="847725"/>
            <a:ext cx="8113411" cy="14530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1" i="0" u="none" strike="noStrike" kern="1200" cap="none" spc="0" normalizeH="0" baseline="0" noProof="0">
                <a:ln>
                  <a:noFill/>
                </a:ln>
                <a:solidFill>
                  <a:srgbClr val="000000"/>
                </a:solidFill>
                <a:effectLst/>
                <a:uLnTx/>
                <a:uFillTx/>
                <a:latin typeface="Sansita Bold"/>
                <a:ea typeface="Sansita Bold"/>
                <a:cs typeface="Sansita Bold"/>
                <a:sym typeface="Sansita Bold"/>
              </a:rPr>
              <a:t>Neopronouns</a:t>
            </a:r>
          </a:p>
        </p:txBody>
      </p:sp>
      <p:sp>
        <p:nvSpPr>
          <p:cNvPr id="4" name="TextBox 4"/>
          <p:cNvSpPr txBox="1"/>
          <p:nvPr/>
        </p:nvSpPr>
        <p:spPr>
          <a:xfrm>
            <a:off x="4916789" y="2300815"/>
            <a:ext cx="8454422" cy="843433"/>
          </a:xfrm>
          <a:prstGeom prst="rect">
            <a:avLst/>
          </a:prstGeom>
        </p:spPr>
        <p:txBody>
          <a:bodyPr lIns="0" tIns="0" rIns="0" bIns="0" rtlCol="0" anchor="t">
            <a:spAutoFit/>
          </a:bodyPr>
          <a:lstStyle/>
          <a:p>
            <a:pPr algn="ctr">
              <a:lnSpc>
                <a:spcPts val="6907"/>
              </a:lnSpc>
            </a:pPr>
            <a:r>
              <a:rPr lang="en-US" sz="4933" b="1">
                <a:solidFill>
                  <a:srgbClr val="000000"/>
                </a:solidFill>
                <a:latin typeface="Rosario Bold"/>
                <a:ea typeface="Rosario Bold"/>
                <a:cs typeface="Rosario Bold"/>
                <a:sym typeface="Rosario Bold"/>
              </a:rPr>
              <a:t>anything other than he/she/they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2250013" y="4917268"/>
            <a:ext cx="9216916" cy="7289742"/>
          </a:xfrm>
          <a:custGeom>
            <a:avLst/>
            <a:gdLst/>
            <a:ahLst/>
            <a:cxnLst/>
            <a:rect l="l" t="t" r="r" b="b"/>
            <a:pathLst>
              <a:path w="9216916" h="7289742">
                <a:moveTo>
                  <a:pt x="0" y="0"/>
                </a:moveTo>
                <a:lnTo>
                  <a:pt x="9216916" y="0"/>
                </a:lnTo>
                <a:lnTo>
                  <a:pt x="9216916" y="7289742"/>
                </a:lnTo>
                <a:lnTo>
                  <a:pt x="0" y="7289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1571205" y="5899901"/>
            <a:ext cx="5726195" cy="5924333"/>
          </a:xfrm>
          <a:custGeom>
            <a:avLst/>
            <a:gdLst/>
            <a:ahLst/>
            <a:cxnLst/>
            <a:rect l="l" t="t" r="r" b="b"/>
            <a:pathLst>
              <a:path w="5726195" h="5924333">
                <a:moveTo>
                  <a:pt x="0" y="0"/>
                </a:moveTo>
                <a:lnTo>
                  <a:pt x="5726195" y="0"/>
                </a:lnTo>
                <a:lnTo>
                  <a:pt x="5726195" y="5924333"/>
                </a:lnTo>
                <a:lnTo>
                  <a:pt x="0" y="5924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809850" y="-1561607"/>
            <a:ext cx="7863409" cy="7749032"/>
          </a:xfrm>
          <a:custGeom>
            <a:avLst/>
            <a:gdLst/>
            <a:ahLst/>
            <a:cxnLst/>
            <a:rect l="l" t="t" r="r" b="b"/>
            <a:pathLst>
              <a:path w="7863409" h="7749032">
                <a:moveTo>
                  <a:pt x="0" y="0"/>
                </a:moveTo>
                <a:lnTo>
                  <a:pt x="7863410" y="0"/>
                </a:lnTo>
                <a:lnTo>
                  <a:pt x="7863410" y="7749033"/>
                </a:lnTo>
                <a:lnTo>
                  <a:pt x="0" y="77490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a:spLocks noGrp="1"/>
          </p:cNvSpPr>
          <p:nvPr>
            <p:ph type="title" idx="4294967295"/>
          </p:nvPr>
        </p:nvSpPr>
        <p:spPr>
          <a:xfrm>
            <a:off x="2674627" y="3450590"/>
            <a:ext cx="12938745" cy="32048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1" i="0" u="none" strike="noStrike" kern="1200" cap="none" spc="0" normalizeH="0" baseline="0" noProof="0">
                <a:ln>
                  <a:noFill/>
                </a:ln>
                <a:solidFill>
                  <a:srgbClr val="000000"/>
                </a:solidFill>
                <a:effectLst/>
                <a:uLnTx/>
                <a:uFillTx/>
                <a:latin typeface="Sansita Bold"/>
                <a:ea typeface="Sansita Bold"/>
                <a:cs typeface="Sansita Bold"/>
                <a:sym typeface="Sansita Bold"/>
              </a:rPr>
              <a:t>How do I ask for pronouns in person?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60929" y="1161455"/>
            <a:ext cx="5260859" cy="4478306"/>
            <a:chOff x="834531" y="1055071"/>
            <a:chExt cx="7014479" cy="5971075"/>
          </a:xfrm>
        </p:grpSpPr>
        <p:sp>
          <p:nvSpPr>
            <p:cNvPr id="3" name="Freeform 3"/>
            <p:cNvSpPr/>
            <p:nvPr/>
          </p:nvSpPr>
          <p:spPr>
            <a:xfrm rot="-4145471">
              <a:off x="1356233" y="533369"/>
              <a:ext cx="5971075" cy="7014479"/>
            </a:xfrm>
            <a:custGeom>
              <a:avLst/>
              <a:gdLst/>
              <a:ahLst/>
              <a:cxnLst/>
              <a:rect l="l" t="t" r="r" b="b"/>
              <a:pathLst>
                <a:path w="5971075" h="7014479">
                  <a:moveTo>
                    <a:pt x="0" y="0"/>
                  </a:moveTo>
                  <a:lnTo>
                    <a:pt x="5971075" y="0"/>
                  </a:lnTo>
                  <a:lnTo>
                    <a:pt x="5971075" y="7014479"/>
                  </a:lnTo>
                  <a:lnTo>
                    <a:pt x="0" y="7014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552361" y="2623027"/>
              <a:ext cx="5578818" cy="2778014"/>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Hi, I’m Sami, my pronouns are she/her.</a:t>
              </a:r>
            </a:p>
            <a:p>
              <a:pPr algn="ctr">
                <a:lnSpc>
                  <a:spcPts val="2378"/>
                </a:lnSpc>
              </a:pPr>
              <a:endParaRPr lang="en-US" sz="3482" b="1">
                <a:solidFill>
                  <a:srgbClr val="FFFFFF"/>
                </a:solidFill>
                <a:latin typeface="Rosario Bold"/>
                <a:ea typeface="Rosario Bold"/>
                <a:cs typeface="Rosario Bold"/>
                <a:sym typeface="Rosario Bold"/>
              </a:endParaRPr>
            </a:p>
            <a:p>
              <a:pPr algn="ctr">
                <a:lnSpc>
                  <a:spcPts val="4875"/>
                </a:lnSpc>
              </a:pPr>
              <a:r>
                <a:rPr lang="en-US" sz="3482" b="1">
                  <a:solidFill>
                    <a:srgbClr val="FFFFFF"/>
                  </a:solidFill>
                  <a:latin typeface="Rosario Bold"/>
                  <a:ea typeface="Rosario Bold"/>
                  <a:cs typeface="Rosario Bold"/>
                  <a:sym typeface="Rosario Bold"/>
                </a:rPr>
                <a:t>Great to meet you!</a:t>
              </a:r>
            </a:p>
          </p:txBody>
        </p:sp>
      </p:grpSp>
      <p:grpSp>
        <p:nvGrpSpPr>
          <p:cNvPr id="5" name="Group 5">
            <a:extLst>
              <a:ext uri="{C183D7F6-B498-43B3-948B-1728B52AA6E4}">
                <adec:decorative xmlns:adec="http://schemas.microsoft.com/office/drawing/2017/decorative" val="1"/>
              </a:ext>
            </a:extLst>
          </p:cNvPr>
          <p:cNvGrpSpPr/>
          <p:nvPr/>
        </p:nvGrpSpPr>
        <p:grpSpPr>
          <a:xfrm>
            <a:off x="3769177" y="4420933"/>
            <a:ext cx="4137955" cy="2710361"/>
            <a:chOff x="0" y="0"/>
            <a:chExt cx="5517274" cy="3613814"/>
          </a:xfrm>
        </p:grpSpPr>
        <p:sp>
          <p:nvSpPr>
            <p:cNvPr id="6" name="Freeform 6"/>
            <p:cNvSpPr/>
            <p:nvPr/>
          </p:nvSpPr>
          <p:spPr>
            <a:xfrm flipH="1">
              <a:off x="0" y="0"/>
              <a:ext cx="5517274" cy="3613814"/>
            </a:xfrm>
            <a:custGeom>
              <a:avLst/>
              <a:gdLst/>
              <a:ahLst/>
              <a:cxnLst/>
              <a:rect l="l" t="t" r="r" b="b"/>
              <a:pathLst>
                <a:path w="5517274" h="3613814">
                  <a:moveTo>
                    <a:pt x="5517274" y="0"/>
                  </a:moveTo>
                  <a:lnTo>
                    <a:pt x="0" y="0"/>
                  </a:lnTo>
                  <a:lnTo>
                    <a:pt x="0" y="3613814"/>
                  </a:lnTo>
                  <a:lnTo>
                    <a:pt x="5517274" y="3613814"/>
                  </a:lnTo>
                  <a:lnTo>
                    <a:pt x="55172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890070" y="1698957"/>
              <a:ext cx="3737134" cy="1570015"/>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I’m Jenna, they/them</a:t>
              </a:r>
            </a:p>
          </p:txBody>
        </p:sp>
      </p:grpSp>
      <p:grpSp>
        <p:nvGrpSpPr>
          <p:cNvPr id="8" name="Group 8">
            <a:extLst>
              <a:ext uri="{C183D7F6-B498-43B3-948B-1728B52AA6E4}">
                <adec:decorative xmlns:adec="http://schemas.microsoft.com/office/drawing/2017/decorative" val="1"/>
              </a:ext>
            </a:extLst>
          </p:cNvPr>
          <p:cNvGrpSpPr/>
          <p:nvPr/>
        </p:nvGrpSpPr>
        <p:grpSpPr>
          <a:xfrm>
            <a:off x="3769177" y="7218115"/>
            <a:ext cx="4649090" cy="2698733"/>
            <a:chOff x="0" y="-57150"/>
            <a:chExt cx="6198787" cy="3598310"/>
          </a:xfrm>
        </p:grpSpPr>
        <p:sp>
          <p:nvSpPr>
            <p:cNvPr id="9" name="Freeform 9"/>
            <p:cNvSpPr/>
            <p:nvPr/>
          </p:nvSpPr>
          <p:spPr>
            <a:xfrm>
              <a:off x="0" y="697467"/>
              <a:ext cx="6198787" cy="2843693"/>
            </a:xfrm>
            <a:custGeom>
              <a:avLst/>
              <a:gdLst/>
              <a:ahLst/>
              <a:cxnLst/>
              <a:rect l="l" t="t" r="r" b="b"/>
              <a:pathLst>
                <a:path w="6198787" h="2843693">
                  <a:moveTo>
                    <a:pt x="0" y="0"/>
                  </a:moveTo>
                  <a:lnTo>
                    <a:pt x="6198787" y="0"/>
                  </a:lnTo>
                  <a:lnTo>
                    <a:pt x="6198787" y="2843693"/>
                  </a:lnTo>
                  <a:lnTo>
                    <a:pt x="0" y="28436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174693" y="1305731"/>
              <a:ext cx="3167887" cy="1570015"/>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Sure. Uhhh, I’m Jenna</a:t>
              </a:r>
            </a:p>
          </p:txBody>
        </p:sp>
        <p:sp>
          <p:nvSpPr>
            <p:cNvPr id="11" name="TextBox 11"/>
            <p:cNvSpPr txBox="1"/>
            <p:nvPr/>
          </p:nvSpPr>
          <p:spPr>
            <a:xfrm>
              <a:off x="890070" y="-57150"/>
              <a:ext cx="3737134" cy="754617"/>
            </a:xfrm>
            <a:prstGeom prst="rect">
              <a:avLst/>
            </a:prstGeom>
          </p:spPr>
          <p:txBody>
            <a:bodyPr lIns="0" tIns="0" rIns="0" bIns="0" rtlCol="0" anchor="t">
              <a:spAutoFit/>
            </a:bodyPr>
            <a:lstStyle/>
            <a:p>
              <a:pPr algn="ctr">
                <a:lnSpc>
                  <a:spcPts val="4875"/>
                </a:lnSpc>
              </a:pPr>
              <a:r>
                <a:rPr lang="en-US" sz="3482" b="1">
                  <a:solidFill>
                    <a:srgbClr val="000000"/>
                  </a:solidFill>
                  <a:latin typeface="Rosario Bold"/>
                  <a:ea typeface="Rosario Bold"/>
                  <a:cs typeface="Rosario Bold"/>
                  <a:sym typeface="Rosario Bold"/>
                </a:rPr>
                <a:t>OR</a:t>
              </a:r>
            </a:p>
          </p:txBody>
        </p:sp>
      </p:grpSp>
      <p:grpSp>
        <p:nvGrpSpPr>
          <p:cNvPr id="12" name="Group 12">
            <a:extLst>
              <a:ext uri="{C183D7F6-B498-43B3-948B-1728B52AA6E4}">
                <adec:decorative xmlns:adec="http://schemas.microsoft.com/office/drawing/2017/decorative" val="1"/>
              </a:ext>
            </a:extLst>
          </p:cNvPr>
          <p:cNvGrpSpPr/>
          <p:nvPr/>
        </p:nvGrpSpPr>
        <p:grpSpPr>
          <a:xfrm>
            <a:off x="9054464" y="2011753"/>
            <a:ext cx="6368049" cy="3215865"/>
            <a:chOff x="93111" y="190857"/>
            <a:chExt cx="8490732" cy="4287820"/>
          </a:xfrm>
        </p:grpSpPr>
        <p:sp>
          <p:nvSpPr>
            <p:cNvPr id="13" name="Freeform 13"/>
            <p:cNvSpPr/>
            <p:nvPr/>
          </p:nvSpPr>
          <p:spPr>
            <a:xfrm rot="-5556399">
              <a:off x="2194567" y="-1910599"/>
              <a:ext cx="4287820" cy="8490732"/>
            </a:xfrm>
            <a:custGeom>
              <a:avLst/>
              <a:gdLst/>
              <a:ahLst/>
              <a:cxnLst/>
              <a:rect l="l" t="t" r="r" b="b"/>
              <a:pathLst>
                <a:path w="4287820" h="8490732">
                  <a:moveTo>
                    <a:pt x="0" y="0"/>
                  </a:moveTo>
                  <a:lnTo>
                    <a:pt x="4287819" y="0"/>
                  </a:lnTo>
                  <a:lnTo>
                    <a:pt x="4287819" y="8490732"/>
                  </a:lnTo>
                  <a:lnTo>
                    <a:pt x="0" y="84907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1549067" y="625084"/>
              <a:ext cx="5578818" cy="3593412"/>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Hi, I’m Sami, my pronouns are she/her.</a:t>
              </a:r>
            </a:p>
            <a:p>
              <a:pPr algn="ctr">
                <a:lnSpc>
                  <a:spcPts val="2378"/>
                </a:lnSpc>
              </a:pPr>
              <a:endParaRPr lang="en-US" sz="3482" b="1">
                <a:solidFill>
                  <a:srgbClr val="FFFFFF"/>
                </a:solidFill>
                <a:latin typeface="Rosario Bold"/>
                <a:ea typeface="Rosario Bold"/>
                <a:cs typeface="Rosario Bold"/>
                <a:sym typeface="Rosario Bold"/>
              </a:endParaRPr>
            </a:p>
            <a:p>
              <a:pPr algn="ctr">
                <a:lnSpc>
                  <a:spcPts val="4875"/>
                </a:lnSpc>
              </a:pPr>
              <a:r>
                <a:rPr lang="en-US" sz="3482" b="1">
                  <a:solidFill>
                    <a:srgbClr val="FFFFFF"/>
                  </a:solidFill>
                  <a:latin typeface="Rosario Bold"/>
                  <a:ea typeface="Rosario Bold"/>
                  <a:cs typeface="Rosario Bold"/>
                  <a:sym typeface="Rosario Bold"/>
                </a:rPr>
                <a:t>What are your name and pronouns?</a:t>
              </a:r>
            </a:p>
          </p:txBody>
        </p:sp>
      </p:grpSp>
      <p:grpSp>
        <p:nvGrpSpPr>
          <p:cNvPr id="15" name="Group 15">
            <a:extLst>
              <a:ext uri="{C183D7F6-B498-43B3-948B-1728B52AA6E4}">
                <adec:decorative xmlns:adec="http://schemas.microsoft.com/office/drawing/2017/decorative" val="1"/>
              </a:ext>
            </a:extLst>
          </p:cNvPr>
          <p:cNvGrpSpPr/>
          <p:nvPr/>
        </p:nvGrpSpPr>
        <p:grpSpPr>
          <a:xfrm>
            <a:off x="13333544" y="5370760"/>
            <a:ext cx="4114800" cy="1501902"/>
            <a:chOff x="0" y="0"/>
            <a:chExt cx="5486400" cy="2002536"/>
          </a:xfrm>
        </p:grpSpPr>
        <p:sp>
          <p:nvSpPr>
            <p:cNvPr id="16" name="Freeform 16"/>
            <p:cNvSpPr/>
            <p:nvPr/>
          </p:nvSpPr>
          <p:spPr>
            <a:xfrm rot="5400000">
              <a:off x="1741932" y="-1741932"/>
              <a:ext cx="2002536" cy="5486400"/>
            </a:xfrm>
            <a:custGeom>
              <a:avLst/>
              <a:gdLst/>
              <a:ahLst/>
              <a:cxnLst/>
              <a:rect l="l" t="t" r="r" b="b"/>
              <a:pathLst>
                <a:path w="2002536" h="5486400">
                  <a:moveTo>
                    <a:pt x="0" y="0"/>
                  </a:moveTo>
                  <a:lnTo>
                    <a:pt x="2002536" y="0"/>
                  </a:lnTo>
                  <a:lnTo>
                    <a:pt x="2002536"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874633" y="187685"/>
              <a:ext cx="3737134" cy="1570015"/>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Jenna, they/them</a:t>
              </a:r>
            </a:p>
          </p:txBody>
        </p:sp>
      </p:grpSp>
      <p:grpSp>
        <p:nvGrpSpPr>
          <p:cNvPr id="18" name="Group 18">
            <a:extLst>
              <a:ext uri="{C183D7F6-B498-43B3-948B-1728B52AA6E4}">
                <adec:decorative xmlns:adec="http://schemas.microsoft.com/office/drawing/2017/decorative" val="1"/>
              </a:ext>
            </a:extLst>
          </p:cNvPr>
          <p:cNvGrpSpPr/>
          <p:nvPr/>
        </p:nvGrpSpPr>
        <p:grpSpPr>
          <a:xfrm>
            <a:off x="13333544" y="6893183"/>
            <a:ext cx="4317603" cy="2761161"/>
            <a:chOff x="0" y="-57150"/>
            <a:chExt cx="5756803" cy="3681549"/>
          </a:xfrm>
        </p:grpSpPr>
        <p:sp>
          <p:nvSpPr>
            <p:cNvPr id="19" name="Freeform 19"/>
            <p:cNvSpPr/>
            <p:nvPr/>
          </p:nvSpPr>
          <p:spPr>
            <a:xfrm>
              <a:off x="0" y="781977"/>
              <a:ext cx="5756803" cy="2842422"/>
            </a:xfrm>
            <a:custGeom>
              <a:avLst/>
              <a:gdLst/>
              <a:ahLst/>
              <a:cxnLst/>
              <a:rect l="l" t="t" r="r" b="b"/>
              <a:pathLst>
                <a:path w="5756803" h="2842422">
                  <a:moveTo>
                    <a:pt x="0" y="0"/>
                  </a:moveTo>
                  <a:lnTo>
                    <a:pt x="5756803" y="0"/>
                  </a:lnTo>
                  <a:lnTo>
                    <a:pt x="5756803" y="2842422"/>
                  </a:lnTo>
                  <a:lnTo>
                    <a:pt x="0" y="28424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TextBox 20"/>
            <p:cNvSpPr txBox="1"/>
            <p:nvPr/>
          </p:nvSpPr>
          <p:spPr>
            <a:xfrm>
              <a:off x="1159257" y="1283908"/>
              <a:ext cx="3167887" cy="1570015"/>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I don’t have pronouns</a:t>
              </a:r>
            </a:p>
          </p:txBody>
        </p:sp>
        <p:sp>
          <p:nvSpPr>
            <p:cNvPr id="21" name="TextBox 21"/>
            <p:cNvSpPr txBox="1"/>
            <p:nvPr/>
          </p:nvSpPr>
          <p:spPr>
            <a:xfrm>
              <a:off x="874633" y="-57150"/>
              <a:ext cx="3737134" cy="754617"/>
            </a:xfrm>
            <a:prstGeom prst="rect">
              <a:avLst/>
            </a:prstGeom>
          </p:spPr>
          <p:txBody>
            <a:bodyPr lIns="0" tIns="0" rIns="0" bIns="0" rtlCol="0" anchor="t">
              <a:spAutoFit/>
            </a:bodyPr>
            <a:lstStyle/>
            <a:p>
              <a:pPr algn="ctr">
                <a:lnSpc>
                  <a:spcPts val="4875"/>
                </a:lnSpc>
              </a:pPr>
              <a:r>
                <a:rPr lang="en-US" sz="3482" b="1">
                  <a:solidFill>
                    <a:srgbClr val="000000"/>
                  </a:solidFill>
                  <a:latin typeface="Rosario Bold"/>
                  <a:ea typeface="Rosario Bold"/>
                  <a:cs typeface="Rosario Bold"/>
                  <a:sym typeface="Rosario Bold"/>
                </a:rPr>
                <a:t>OR</a:t>
              </a:r>
            </a:p>
          </p:txBody>
        </p:sp>
      </p:grpSp>
      <p:sp>
        <p:nvSpPr>
          <p:cNvPr id="22" name="Title 21">
            <a:extLst>
              <a:ext uri="{FF2B5EF4-FFF2-40B4-BE49-F238E27FC236}">
                <a16:creationId xmlns:a16="http://schemas.microsoft.com/office/drawing/2014/main" id="{4D649747-B700-40A3-BAC4-BB36033ABABB}"/>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Asking for pronouns, example 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917B6FD-539A-5691-5536-1AD3060F704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Asking for pronouns, example 2</a:t>
            </a:r>
          </a:p>
        </p:txBody>
      </p:sp>
      <p:grpSp>
        <p:nvGrpSpPr>
          <p:cNvPr id="2" name="Group 2" descr="I don't have pronouns">
            <a:extLst>
              <a:ext uri="{C183D7F6-B498-43B3-948B-1728B52AA6E4}">
                <adec:decorative xmlns:adec="http://schemas.microsoft.com/office/drawing/2017/decorative" val="0"/>
              </a:ext>
            </a:extLst>
          </p:cNvPr>
          <p:cNvGrpSpPr/>
          <p:nvPr/>
        </p:nvGrpSpPr>
        <p:grpSpPr>
          <a:xfrm>
            <a:off x="2377853" y="1631433"/>
            <a:ext cx="4317603" cy="2131816"/>
            <a:chOff x="0" y="0"/>
            <a:chExt cx="5756803" cy="2842422"/>
          </a:xfrm>
        </p:grpSpPr>
        <p:sp>
          <p:nvSpPr>
            <p:cNvPr id="3" name="Freeform 3"/>
            <p:cNvSpPr/>
            <p:nvPr/>
          </p:nvSpPr>
          <p:spPr>
            <a:xfrm>
              <a:off x="0" y="0"/>
              <a:ext cx="5756803" cy="2842422"/>
            </a:xfrm>
            <a:custGeom>
              <a:avLst/>
              <a:gdLst/>
              <a:ahLst/>
              <a:cxnLst/>
              <a:rect l="l" t="t" r="r" b="b"/>
              <a:pathLst>
                <a:path w="5756803" h="2842422">
                  <a:moveTo>
                    <a:pt x="0" y="0"/>
                  </a:moveTo>
                  <a:lnTo>
                    <a:pt x="5756803" y="0"/>
                  </a:lnTo>
                  <a:lnTo>
                    <a:pt x="5756803" y="2842422"/>
                  </a:lnTo>
                  <a:lnTo>
                    <a:pt x="0" y="28424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159257" y="501931"/>
              <a:ext cx="3167887" cy="1570015"/>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I don’t have pronouns</a:t>
              </a:r>
            </a:p>
          </p:txBody>
        </p:sp>
      </p:grpSp>
      <p:grpSp>
        <p:nvGrpSpPr>
          <p:cNvPr id="5" name="Group 5" descr="I'm a female...?">
            <a:extLst>
              <a:ext uri="{C183D7F6-B498-43B3-948B-1728B52AA6E4}">
                <adec:decorative xmlns:adec="http://schemas.microsoft.com/office/drawing/2017/decorative" val="0"/>
              </a:ext>
            </a:extLst>
          </p:cNvPr>
          <p:cNvGrpSpPr/>
          <p:nvPr/>
        </p:nvGrpSpPr>
        <p:grpSpPr>
          <a:xfrm>
            <a:off x="6840328" y="1631433"/>
            <a:ext cx="4317603" cy="2131816"/>
            <a:chOff x="193162" y="450173"/>
            <a:chExt cx="5756803" cy="2842422"/>
          </a:xfrm>
        </p:grpSpPr>
        <p:sp>
          <p:nvSpPr>
            <p:cNvPr id="6" name="Freeform 6"/>
            <p:cNvSpPr/>
            <p:nvPr/>
          </p:nvSpPr>
          <p:spPr>
            <a:xfrm rot="562864">
              <a:off x="193162" y="450173"/>
              <a:ext cx="5756803" cy="2842422"/>
            </a:xfrm>
            <a:custGeom>
              <a:avLst/>
              <a:gdLst/>
              <a:ahLst/>
              <a:cxnLst/>
              <a:rect l="l" t="t" r="r" b="b"/>
              <a:pathLst>
                <a:path w="5756803" h="2842422">
                  <a:moveTo>
                    <a:pt x="0" y="0"/>
                  </a:moveTo>
                  <a:lnTo>
                    <a:pt x="5756803" y="0"/>
                  </a:lnTo>
                  <a:lnTo>
                    <a:pt x="5756803" y="2842421"/>
                  </a:lnTo>
                  <a:lnTo>
                    <a:pt x="0" y="2842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533788" y="725238"/>
              <a:ext cx="3167887" cy="1570015"/>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I’m a female...?</a:t>
              </a:r>
            </a:p>
          </p:txBody>
        </p:sp>
      </p:grpSp>
      <p:grpSp>
        <p:nvGrpSpPr>
          <p:cNvPr id="8" name="Group 8" descr="...and uhhh girl pronouns">
            <a:extLst>
              <a:ext uri="{C183D7F6-B498-43B3-948B-1728B52AA6E4}">
                <adec:decorative xmlns:adec="http://schemas.microsoft.com/office/drawing/2017/decorative" val="0"/>
              </a:ext>
            </a:extLst>
          </p:cNvPr>
          <p:cNvGrpSpPr/>
          <p:nvPr/>
        </p:nvGrpSpPr>
        <p:grpSpPr>
          <a:xfrm>
            <a:off x="11447672" y="1631433"/>
            <a:ext cx="4317602" cy="2131816"/>
            <a:chOff x="87962" y="187867"/>
            <a:chExt cx="5756803" cy="2842422"/>
          </a:xfrm>
        </p:grpSpPr>
        <p:sp>
          <p:nvSpPr>
            <p:cNvPr id="9" name="Freeform 9"/>
            <p:cNvSpPr/>
            <p:nvPr/>
          </p:nvSpPr>
          <p:spPr>
            <a:xfrm rot="228282">
              <a:off x="87962" y="187867"/>
              <a:ext cx="5756803" cy="2842422"/>
            </a:xfrm>
            <a:custGeom>
              <a:avLst/>
              <a:gdLst/>
              <a:ahLst/>
              <a:cxnLst/>
              <a:rect l="l" t="t" r="r" b="b"/>
              <a:pathLst>
                <a:path w="5756803" h="2842422">
                  <a:moveTo>
                    <a:pt x="0" y="0"/>
                  </a:moveTo>
                  <a:lnTo>
                    <a:pt x="5756803" y="0"/>
                  </a:lnTo>
                  <a:lnTo>
                    <a:pt x="5756803" y="2842421"/>
                  </a:lnTo>
                  <a:lnTo>
                    <a:pt x="0" y="2842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1164767" y="689798"/>
              <a:ext cx="3603194" cy="1570015"/>
            </a:xfrm>
            <a:prstGeom prst="rect">
              <a:avLst/>
            </a:prstGeom>
          </p:spPr>
          <p:txBody>
            <a:bodyPr lIns="0" tIns="0" rIns="0" bIns="0" rtlCol="0" anchor="t">
              <a:spAutoFit/>
            </a:bodyPr>
            <a:lstStyle/>
            <a:p>
              <a:pPr algn="ctr">
                <a:lnSpc>
                  <a:spcPts val="4875"/>
                </a:lnSpc>
              </a:pPr>
              <a:r>
                <a:rPr lang="en-US" sz="3482" b="1">
                  <a:solidFill>
                    <a:srgbClr val="FFFFFF"/>
                  </a:solidFill>
                  <a:latin typeface="Rosario Bold"/>
                  <a:ea typeface="Rosario Bold"/>
                  <a:cs typeface="Rosario Bold"/>
                  <a:sym typeface="Rosario Bold"/>
                </a:rPr>
                <a:t>...and uhhh girl pronouns</a:t>
              </a:r>
            </a:p>
          </p:txBody>
        </p:sp>
      </p:grpSp>
      <p:sp>
        <p:nvSpPr>
          <p:cNvPr id="11" name="TextBox 11"/>
          <p:cNvSpPr txBox="1"/>
          <p:nvPr/>
        </p:nvSpPr>
        <p:spPr>
          <a:xfrm>
            <a:off x="3668639" y="4325563"/>
            <a:ext cx="10950722" cy="2445201"/>
          </a:xfrm>
          <a:prstGeom prst="rect">
            <a:avLst/>
          </a:prstGeom>
        </p:spPr>
        <p:txBody>
          <a:bodyPr lIns="0" tIns="0" rIns="0" bIns="0" rtlCol="0" anchor="t">
            <a:spAutoFit/>
          </a:bodyPr>
          <a:lstStyle/>
          <a:p>
            <a:pPr algn="ctr">
              <a:lnSpc>
                <a:spcPts val="4875"/>
              </a:lnSpc>
              <a:spcBef>
                <a:spcPct val="0"/>
              </a:spcBef>
            </a:pPr>
            <a:r>
              <a:rPr lang="en-US" sz="3482">
                <a:solidFill>
                  <a:srgbClr val="000000"/>
                </a:solidFill>
                <a:latin typeface="Rosario"/>
                <a:ea typeface="Rosario"/>
                <a:cs typeface="Rosario"/>
                <a:sym typeface="Rosario"/>
              </a:rPr>
              <a:t>“Okay, great! When you refer to me, you can say ‘</a:t>
            </a:r>
            <a:r>
              <a:rPr lang="en-US" sz="3482" b="1" i="1">
                <a:solidFill>
                  <a:srgbClr val="000000"/>
                </a:solidFill>
                <a:latin typeface="Rosario Bold Italics"/>
                <a:ea typeface="Rosario Bold Italics"/>
                <a:cs typeface="Rosario Bold Italics"/>
                <a:sym typeface="Rosario Bold Italics"/>
              </a:rPr>
              <a:t>she </a:t>
            </a:r>
            <a:r>
              <a:rPr lang="en-US" sz="3482">
                <a:solidFill>
                  <a:srgbClr val="000000"/>
                </a:solidFill>
                <a:latin typeface="Rosario"/>
                <a:ea typeface="Rosario"/>
                <a:cs typeface="Rosario"/>
                <a:sym typeface="Rosario"/>
              </a:rPr>
              <a:t>is my friend’. In case I’m ever referring to you, I want to be sure to talk about you in a way that makes you feel comfortable. What pronouns would you like me to use for you?” </a:t>
            </a:r>
          </a:p>
        </p:txBody>
      </p:sp>
      <p:sp>
        <p:nvSpPr>
          <p:cNvPr id="13" name="TextBox 13"/>
          <p:cNvSpPr txBox="1"/>
          <p:nvPr/>
        </p:nvSpPr>
        <p:spPr>
          <a:xfrm>
            <a:off x="4006949" y="7374619"/>
            <a:ext cx="10274101" cy="587826"/>
          </a:xfrm>
          <a:prstGeom prst="rect">
            <a:avLst/>
          </a:prstGeom>
        </p:spPr>
        <p:txBody>
          <a:bodyPr lIns="0" tIns="0" rIns="0" bIns="0" rtlCol="0" anchor="t">
            <a:spAutoFit/>
          </a:bodyPr>
          <a:lstStyle/>
          <a:p>
            <a:pPr algn="ctr">
              <a:lnSpc>
                <a:spcPts val="4875"/>
              </a:lnSpc>
              <a:spcBef>
                <a:spcPct val="0"/>
              </a:spcBef>
            </a:pPr>
            <a:r>
              <a:rPr lang="en-US" sz="3482">
                <a:solidFill>
                  <a:srgbClr val="000000"/>
                </a:solidFill>
                <a:latin typeface="Rosario"/>
                <a:ea typeface="Rosario"/>
                <a:cs typeface="Rosario"/>
                <a:sym typeface="Rosario"/>
              </a:rPr>
              <a:t>“What do you mean by that?”</a:t>
            </a:r>
          </a:p>
        </p:txBody>
      </p:sp>
      <p:sp>
        <p:nvSpPr>
          <p:cNvPr id="12" name="TextBox 12"/>
          <p:cNvSpPr txBox="1"/>
          <p:nvPr/>
        </p:nvSpPr>
        <p:spPr>
          <a:xfrm>
            <a:off x="4006949" y="8566301"/>
            <a:ext cx="10274101" cy="587826"/>
          </a:xfrm>
          <a:prstGeom prst="rect">
            <a:avLst/>
          </a:prstGeom>
        </p:spPr>
        <p:txBody>
          <a:bodyPr lIns="0" tIns="0" rIns="0" bIns="0" rtlCol="0" anchor="t">
            <a:spAutoFit/>
          </a:bodyPr>
          <a:lstStyle/>
          <a:p>
            <a:pPr algn="ctr">
              <a:lnSpc>
                <a:spcPts val="4875"/>
              </a:lnSpc>
              <a:spcBef>
                <a:spcPct val="0"/>
              </a:spcBef>
            </a:pPr>
            <a:r>
              <a:rPr lang="en-US" sz="3482">
                <a:solidFill>
                  <a:srgbClr val="000000"/>
                </a:solidFill>
                <a:latin typeface="Rosario"/>
                <a:ea typeface="Rosario"/>
                <a:cs typeface="Rosario"/>
                <a:sym typeface="Rosario"/>
              </a:rPr>
              <a:t>“Ok, I’ll just refer to you by your name only.”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32451DE-7C39-7CD2-616D-49FE789C1D1E}"/>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Asking for pronouns, example 3</a:t>
            </a:r>
          </a:p>
        </p:txBody>
      </p:sp>
      <p:grpSp>
        <p:nvGrpSpPr>
          <p:cNvPr id="2" name="Group 2" descr="What do you mean by &quot;pronouns&quot;?">
            <a:extLst>
              <a:ext uri="{C183D7F6-B498-43B3-948B-1728B52AA6E4}">
                <adec:decorative xmlns:adec="http://schemas.microsoft.com/office/drawing/2017/decorative" val="0"/>
              </a:ext>
            </a:extLst>
          </p:cNvPr>
          <p:cNvGrpSpPr/>
          <p:nvPr/>
        </p:nvGrpSpPr>
        <p:grpSpPr>
          <a:xfrm>
            <a:off x="2971621" y="1254471"/>
            <a:ext cx="5411614" cy="2482578"/>
            <a:chOff x="158740" y="382933"/>
            <a:chExt cx="7215484" cy="3310103"/>
          </a:xfrm>
        </p:grpSpPr>
        <p:sp>
          <p:nvSpPr>
            <p:cNvPr id="3" name="Freeform 3"/>
            <p:cNvSpPr/>
            <p:nvPr/>
          </p:nvSpPr>
          <p:spPr>
            <a:xfrm rot="375006" flipH="1">
              <a:off x="158740" y="382933"/>
              <a:ext cx="7215484" cy="3310103"/>
            </a:xfrm>
            <a:custGeom>
              <a:avLst/>
              <a:gdLst/>
              <a:ahLst/>
              <a:cxnLst/>
              <a:rect l="l" t="t" r="r" b="b"/>
              <a:pathLst>
                <a:path w="7215484" h="3310103">
                  <a:moveTo>
                    <a:pt x="7215484" y="0"/>
                  </a:moveTo>
                  <a:lnTo>
                    <a:pt x="0" y="0"/>
                  </a:lnTo>
                  <a:lnTo>
                    <a:pt x="0" y="3310104"/>
                  </a:lnTo>
                  <a:lnTo>
                    <a:pt x="7215484" y="3310104"/>
                  </a:lnTo>
                  <a:lnTo>
                    <a:pt x="721548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552913" y="1214301"/>
              <a:ext cx="5137785" cy="1590218"/>
            </a:xfrm>
            <a:prstGeom prst="rect">
              <a:avLst/>
            </a:prstGeom>
          </p:spPr>
          <p:txBody>
            <a:bodyPr lIns="0" tIns="0" rIns="0" bIns="0" rtlCol="0" anchor="t">
              <a:spAutoFit/>
            </a:bodyPr>
            <a:lstStyle/>
            <a:p>
              <a:pPr marL="0" lvl="0" indent="0" algn="ctr">
                <a:lnSpc>
                  <a:spcPts val="4875"/>
                </a:lnSpc>
                <a:spcBef>
                  <a:spcPct val="0"/>
                </a:spcBef>
              </a:pPr>
              <a:r>
                <a:rPr lang="en-US" sz="3482" b="1" u="none" strike="noStrike">
                  <a:solidFill>
                    <a:srgbClr val="FFFFFF"/>
                  </a:solidFill>
                  <a:latin typeface="Rosario Bold"/>
                  <a:ea typeface="Rosario Bold"/>
                  <a:cs typeface="Rosario Bold"/>
                  <a:sym typeface="Rosario Bold"/>
                </a:rPr>
                <a:t>What do you mean by, ‘pronouns’?</a:t>
              </a:r>
            </a:p>
          </p:txBody>
        </p:sp>
      </p:grpSp>
      <p:grpSp>
        <p:nvGrpSpPr>
          <p:cNvPr id="5" name="Group 5" descr="Why are you asking that?">
            <a:extLst>
              <a:ext uri="{C183D7F6-B498-43B3-948B-1728B52AA6E4}">
                <adec:decorative xmlns:adec="http://schemas.microsoft.com/office/drawing/2017/decorative" val="0"/>
              </a:ext>
            </a:extLst>
          </p:cNvPr>
          <p:cNvGrpSpPr/>
          <p:nvPr/>
        </p:nvGrpSpPr>
        <p:grpSpPr>
          <a:xfrm>
            <a:off x="9904767" y="1254471"/>
            <a:ext cx="5411613" cy="2482577"/>
            <a:chOff x="172146" y="419879"/>
            <a:chExt cx="7215484" cy="3310103"/>
          </a:xfrm>
        </p:grpSpPr>
        <p:sp>
          <p:nvSpPr>
            <p:cNvPr id="6" name="Freeform 6"/>
            <p:cNvSpPr/>
            <p:nvPr/>
          </p:nvSpPr>
          <p:spPr>
            <a:xfrm rot="-412418">
              <a:off x="172146" y="419879"/>
              <a:ext cx="7215484" cy="3310103"/>
            </a:xfrm>
            <a:custGeom>
              <a:avLst/>
              <a:gdLst/>
              <a:ahLst/>
              <a:cxnLst/>
              <a:rect l="l" t="t" r="r" b="b"/>
              <a:pathLst>
                <a:path w="7215484" h="3310103">
                  <a:moveTo>
                    <a:pt x="0" y="0"/>
                  </a:moveTo>
                  <a:lnTo>
                    <a:pt x="7215484" y="0"/>
                  </a:lnTo>
                  <a:lnTo>
                    <a:pt x="7215484" y="3310103"/>
                  </a:lnTo>
                  <a:lnTo>
                    <a:pt x="0" y="3310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971070" y="1251247"/>
              <a:ext cx="4680052" cy="1590218"/>
            </a:xfrm>
            <a:prstGeom prst="rect">
              <a:avLst/>
            </a:prstGeom>
          </p:spPr>
          <p:txBody>
            <a:bodyPr lIns="0" tIns="0" rIns="0" bIns="0" rtlCol="0" anchor="t">
              <a:spAutoFit/>
            </a:bodyPr>
            <a:lstStyle/>
            <a:p>
              <a:pPr algn="ctr">
                <a:lnSpc>
                  <a:spcPts val="4875"/>
                </a:lnSpc>
                <a:spcBef>
                  <a:spcPct val="0"/>
                </a:spcBef>
              </a:pPr>
              <a:r>
                <a:rPr lang="en-US" sz="3482" b="1">
                  <a:solidFill>
                    <a:srgbClr val="FFFFFF"/>
                  </a:solidFill>
                  <a:latin typeface="Rosario Bold"/>
                  <a:ea typeface="Rosario Bold"/>
                  <a:cs typeface="Rosario Bold"/>
                  <a:sym typeface="Rosario Bold"/>
                </a:rPr>
                <a:t>Why are you asking that?</a:t>
              </a:r>
            </a:p>
          </p:txBody>
        </p:sp>
      </p:grpSp>
      <p:sp>
        <p:nvSpPr>
          <p:cNvPr id="9" name="TextBox 9"/>
          <p:cNvSpPr txBox="1"/>
          <p:nvPr/>
        </p:nvSpPr>
        <p:spPr>
          <a:xfrm>
            <a:off x="5260387" y="4388639"/>
            <a:ext cx="7767225" cy="1826076"/>
          </a:xfrm>
          <a:prstGeom prst="rect">
            <a:avLst/>
          </a:prstGeom>
        </p:spPr>
        <p:txBody>
          <a:bodyPr lIns="0" tIns="0" rIns="0" bIns="0" rtlCol="0" anchor="t">
            <a:spAutoFit/>
          </a:bodyPr>
          <a:lstStyle/>
          <a:p>
            <a:pPr algn="ctr">
              <a:lnSpc>
                <a:spcPts val="4875"/>
              </a:lnSpc>
              <a:spcBef>
                <a:spcPct val="0"/>
              </a:spcBef>
            </a:pPr>
            <a:r>
              <a:rPr lang="en-US" sz="3482">
                <a:solidFill>
                  <a:srgbClr val="000000"/>
                </a:solidFill>
                <a:latin typeface="Rosario"/>
                <a:ea typeface="Rosario"/>
                <a:cs typeface="Rosario"/>
                <a:sym typeface="Rosario"/>
              </a:rPr>
              <a:t>“I’m working to be sure I’m not making assumptions about anyone. I’m asking this question of everyone I meet!”</a:t>
            </a:r>
          </a:p>
        </p:txBody>
      </p:sp>
      <p:sp>
        <p:nvSpPr>
          <p:cNvPr id="8" name="TextBox 8"/>
          <p:cNvSpPr txBox="1"/>
          <p:nvPr/>
        </p:nvSpPr>
        <p:spPr>
          <a:xfrm>
            <a:off x="3729410" y="6939299"/>
            <a:ext cx="10829180" cy="1826076"/>
          </a:xfrm>
          <a:prstGeom prst="rect">
            <a:avLst/>
          </a:prstGeom>
        </p:spPr>
        <p:txBody>
          <a:bodyPr lIns="0" tIns="0" rIns="0" bIns="0" rtlCol="0" anchor="t">
            <a:spAutoFit/>
          </a:bodyPr>
          <a:lstStyle/>
          <a:p>
            <a:pPr algn="ctr">
              <a:lnSpc>
                <a:spcPts val="4875"/>
              </a:lnSpc>
              <a:spcBef>
                <a:spcPct val="0"/>
              </a:spcBef>
            </a:pPr>
            <a:r>
              <a:rPr lang="en-US" sz="3482">
                <a:solidFill>
                  <a:srgbClr val="000000"/>
                </a:solidFill>
                <a:latin typeface="Rosario"/>
                <a:ea typeface="Rosario"/>
                <a:cs typeface="Rosario"/>
                <a:sym typeface="Rosario"/>
              </a:rPr>
              <a:t>“Pronouns are one way I and others can refer to you. When you refer to me, you might say ‘she was talking to me’. Do you have pronouns you’d like me to use for you?”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851927" y="1121712"/>
            <a:ext cx="14988273" cy="1104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826"/>
              </a:lnSpc>
              <a:spcBef>
                <a:spcPts val="0"/>
              </a:spcBef>
              <a:spcAft>
                <a:spcPts val="0"/>
              </a:spcAft>
              <a:buClrTx/>
              <a:buSzTx/>
              <a:buFontTx/>
              <a:buNone/>
              <a:tabLst/>
              <a:defRPr/>
            </a:pPr>
            <a:r>
              <a:rPr kumimoji="0" lang="en-US" sz="7019" b="1" i="0" u="none" strike="noStrike" kern="1200" cap="none" spc="0" normalizeH="0" baseline="0" noProof="0">
                <a:ln>
                  <a:noFill/>
                </a:ln>
                <a:solidFill>
                  <a:srgbClr val="000000"/>
                </a:solidFill>
                <a:effectLst/>
                <a:uLnTx/>
                <a:uFillTx/>
                <a:latin typeface="Sansita Bold"/>
                <a:ea typeface="Sansita Bold"/>
                <a:cs typeface="Sansita Bold"/>
                <a:sym typeface="Sansita Bold"/>
              </a:rPr>
              <a:t>Gender Inclusive Language in Practice</a:t>
            </a:r>
          </a:p>
        </p:txBody>
      </p:sp>
      <p:graphicFrame>
        <p:nvGraphicFramePr>
          <p:cNvPr id="2" name="Table 2"/>
          <p:cNvGraphicFramePr>
            <a:graphicFrameLocks noGrp="1"/>
          </p:cNvGraphicFramePr>
          <p:nvPr>
            <p:extLst>
              <p:ext uri="{D42A27DB-BD31-4B8C-83A1-F6EECF244321}">
                <p14:modId xmlns:p14="http://schemas.microsoft.com/office/powerpoint/2010/main" val="3832696507"/>
              </p:ext>
            </p:extLst>
          </p:nvPr>
        </p:nvGraphicFramePr>
        <p:xfrm>
          <a:off x="1028700" y="2833887"/>
          <a:ext cx="16230600" cy="6372225"/>
        </p:xfrm>
        <a:graphic>
          <a:graphicData uri="http://schemas.openxmlformats.org/drawingml/2006/table">
            <a:tbl>
              <a:tblPr firstRow="1"/>
              <a:tblGrid>
                <a:gridCol w="8222771">
                  <a:extLst>
                    <a:ext uri="{9D8B030D-6E8A-4147-A177-3AD203B41FA5}">
                      <a16:colId xmlns:a16="http://schemas.microsoft.com/office/drawing/2014/main" val="20000"/>
                    </a:ext>
                  </a:extLst>
                </a:gridCol>
                <a:gridCol w="8007829">
                  <a:extLst>
                    <a:ext uri="{9D8B030D-6E8A-4147-A177-3AD203B41FA5}">
                      <a16:colId xmlns:a16="http://schemas.microsoft.com/office/drawing/2014/main" val="20001"/>
                    </a:ext>
                  </a:extLst>
                </a:gridCol>
              </a:tblGrid>
              <a:tr h="1349075">
                <a:tc>
                  <a:txBody>
                    <a:bodyPr/>
                    <a:lstStyle/>
                    <a:p>
                      <a:pPr algn="ctr">
                        <a:lnSpc>
                          <a:spcPts val="6859"/>
                        </a:lnSpc>
                        <a:defRPr/>
                      </a:pPr>
                      <a:r>
                        <a:rPr lang="en-US" sz="4899">
                          <a:solidFill>
                            <a:srgbClr val="FFFFFF"/>
                          </a:solidFill>
                          <a:latin typeface="Sansita"/>
                          <a:ea typeface="Sansita"/>
                          <a:cs typeface="Sansita"/>
                          <a:sym typeface="Sansita"/>
                        </a:rPr>
                        <a:t>Instead of this: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142414"/>
                    </a:solidFill>
                  </a:tcPr>
                </a:tc>
                <a:tc>
                  <a:txBody>
                    <a:bodyPr/>
                    <a:lstStyle/>
                    <a:p>
                      <a:pPr algn="ctr">
                        <a:lnSpc>
                          <a:spcPts val="6859"/>
                        </a:lnSpc>
                        <a:defRPr/>
                      </a:pPr>
                      <a:r>
                        <a:rPr lang="en-US" sz="4899">
                          <a:solidFill>
                            <a:srgbClr val="FFFFFF"/>
                          </a:solidFill>
                          <a:latin typeface="Sansita"/>
                          <a:ea typeface="Sansita"/>
                          <a:cs typeface="Sansita"/>
                          <a:sym typeface="Sansita"/>
                        </a:rPr>
                        <a:t>Say this: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142414"/>
                    </a:solidFill>
                  </a:tcPr>
                </a:tc>
                <a:extLst>
                  <a:ext uri="{0D108BD9-81ED-4DB2-BD59-A6C34878D82A}">
                    <a16:rowId xmlns:a16="http://schemas.microsoft.com/office/drawing/2014/main" val="10000"/>
                  </a:ext>
                </a:extLst>
              </a:tr>
              <a:tr h="1004630">
                <a:tc>
                  <a:txBody>
                    <a:bodyPr/>
                    <a:lstStyle/>
                    <a:p>
                      <a:pPr algn="ctr">
                        <a:lnSpc>
                          <a:spcPts val="4619"/>
                        </a:lnSpc>
                        <a:defRPr/>
                      </a:pPr>
                      <a:r>
                        <a:rPr lang="en-US" sz="3299">
                          <a:solidFill>
                            <a:srgbClr val="000000"/>
                          </a:solidFill>
                          <a:latin typeface="Rosario"/>
                          <a:ea typeface="Rosario"/>
                          <a:cs typeface="Rosario"/>
                          <a:sym typeface="Rosario"/>
                        </a:rPr>
                        <a:t>ladies and gentlemen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a:solidFill>
                            <a:srgbClr val="000000"/>
                          </a:solidFill>
                          <a:latin typeface="Rosario"/>
                          <a:ea typeface="Rosario"/>
                          <a:cs typeface="Rosario"/>
                          <a:sym typeface="Rosario"/>
                        </a:rPr>
                        <a:t>folks/friends/guests/colleagues/scholars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4630">
                <a:tc>
                  <a:txBody>
                    <a:bodyPr/>
                    <a:lstStyle/>
                    <a:p>
                      <a:pPr algn="ctr">
                        <a:lnSpc>
                          <a:spcPts val="4619"/>
                        </a:lnSpc>
                        <a:defRPr/>
                      </a:pPr>
                      <a:r>
                        <a:rPr lang="en-US" sz="3299">
                          <a:solidFill>
                            <a:srgbClr val="000000"/>
                          </a:solidFill>
                          <a:latin typeface="Rosario"/>
                          <a:ea typeface="Rosario"/>
                          <a:cs typeface="Rosario"/>
                          <a:sym typeface="Rosario"/>
                        </a:rPr>
                        <a:t>“he or she,” “his or hers”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a:solidFill>
                            <a:srgbClr val="000000"/>
                          </a:solidFill>
                          <a:latin typeface="Rosario"/>
                          <a:ea typeface="Rosario"/>
                          <a:cs typeface="Rosario"/>
                          <a:sym typeface="Rosario"/>
                        </a:rPr>
                        <a:t>they, theirs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04630">
                <a:tc>
                  <a:txBody>
                    <a:bodyPr/>
                    <a:lstStyle/>
                    <a:p>
                      <a:pPr algn="ctr">
                        <a:lnSpc>
                          <a:spcPts val="4619"/>
                        </a:lnSpc>
                        <a:defRPr/>
                      </a:pPr>
                      <a:r>
                        <a:rPr lang="en-US" sz="3299">
                          <a:solidFill>
                            <a:srgbClr val="000000"/>
                          </a:solidFill>
                          <a:latin typeface="Rosario"/>
                          <a:ea typeface="Rosario"/>
                          <a:cs typeface="Rosario"/>
                          <a:sym typeface="Rosario"/>
                        </a:rPr>
                        <a:t>mailman/fireman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a:solidFill>
                            <a:srgbClr val="000000"/>
                          </a:solidFill>
                          <a:latin typeface="Rosario"/>
                          <a:ea typeface="Rosario"/>
                          <a:cs typeface="Rosario"/>
                          <a:sym typeface="Rosario"/>
                        </a:rPr>
                        <a:t>postal worker/firefighter</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4630">
                <a:tc>
                  <a:txBody>
                    <a:bodyPr/>
                    <a:lstStyle/>
                    <a:p>
                      <a:pPr algn="ctr">
                        <a:lnSpc>
                          <a:spcPts val="4619"/>
                        </a:lnSpc>
                        <a:defRPr/>
                      </a:pPr>
                      <a:r>
                        <a:rPr lang="en-US" sz="3299">
                          <a:solidFill>
                            <a:srgbClr val="000000"/>
                          </a:solidFill>
                          <a:latin typeface="Rosario"/>
                          <a:ea typeface="Rosario"/>
                          <a:cs typeface="Rosario"/>
                          <a:sym typeface="Rosario"/>
                        </a:rPr>
                        <a:t>freshman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a:solidFill>
                            <a:srgbClr val="000000"/>
                          </a:solidFill>
                          <a:latin typeface="Rosario"/>
                          <a:ea typeface="Rosario"/>
                          <a:cs typeface="Rosario"/>
                          <a:sym typeface="Rosario"/>
                        </a:rPr>
                        <a:t>first-year student</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04630">
                <a:tc>
                  <a:txBody>
                    <a:bodyPr/>
                    <a:lstStyle/>
                    <a:p>
                      <a:pPr algn="ctr">
                        <a:lnSpc>
                          <a:spcPts val="4619"/>
                        </a:lnSpc>
                        <a:defRPr/>
                      </a:pPr>
                      <a:r>
                        <a:rPr lang="en-US" sz="3299">
                          <a:solidFill>
                            <a:srgbClr val="000000"/>
                          </a:solidFill>
                          <a:latin typeface="Rosario"/>
                          <a:ea typeface="Rosario"/>
                          <a:cs typeface="Rosario"/>
                          <a:sym typeface="Rosario"/>
                        </a:rPr>
                        <a:t>yes ma’am*/yes sir</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619"/>
                        </a:lnSpc>
                        <a:defRPr/>
                      </a:pPr>
                      <a:r>
                        <a:rPr lang="en-US" sz="3299">
                          <a:solidFill>
                            <a:srgbClr val="000000"/>
                          </a:solidFill>
                          <a:latin typeface="Rosario"/>
                          <a:ea typeface="Rosario"/>
                          <a:cs typeface="Rosario"/>
                          <a:sym typeface="Rosario"/>
                        </a:rPr>
                        <a:t>yes / yes, my friend / yes, professor</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BEE6CF-580A-9364-CCBE-A9AD95CD71ED}"/>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a:t>Gender Inclusive Language in Practice - Chart</a:t>
            </a:r>
          </a:p>
        </p:txBody>
      </p:sp>
      <p:graphicFrame>
        <p:nvGraphicFramePr>
          <p:cNvPr id="2" name="Table 2"/>
          <p:cNvGraphicFramePr>
            <a:graphicFrameLocks noGrp="1"/>
          </p:cNvGraphicFramePr>
          <p:nvPr>
            <p:extLst>
              <p:ext uri="{D42A27DB-BD31-4B8C-83A1-F6EECF244321}">
                <p14:modId xmlns:p14="http://schemas.microsoft.com/office/powerpoint/2010/main" val="3422195856"/>
              </p:ext>
            </p:extLst>
          </p:nvPr>
        </p:nvGraphicFramePr>
        <p:xfrm>
          <a:off x="618013" y="733425"/>
          <a:ext cx="17051974" cy="8820151"/>
        </p:xfrm>
        <a:graphic>
          <a:graphicData uri="http://schemas.openxmlformats.org/drawingml/2006/table">
            <a:tbl>
              <a:tblPr firstRow="1"/>
              <a:tblGrid>
                <a:gridCol w="8525987">
                  <a:extLst>
                    <a:ext uri="{9D8B030D-6E8A-4147-A177-3AD203B41FA5}">
                      <a16:colId xmlns:a16="http://schemas.microsoft.com/office/drawing/2014/main" val="20000"/>
                    </a:ext>
                  </a:extLst>
                </a:gridCol>
                <a:gridCol w="8525987">
                  <a:extLst>
                    <a:ext uri="{9D8B030D-6E8A-4147-A177-3AD203B41FA5}">
                      <a16:colId xmlns:a16="http://schemas.microsoft.com/office/drawing/2014/main" val="20001"/>
                    </a:ext>
                  </a:extLst>
                </a:gridCol>
              </a:tblGrid>
              <a:tr h="1175383">
                <a:tc>
                  <a:txBody>
                    <a:bodyPr/>
                    <a:lstStyle/>
                    <a:p>
                      <a:pPr algn="ctr">
                        <a:lnSpc>
                          <a:spcPts val="5599"/>
                        </a:lnSpc>
                        <a:defRPr/>
                      </a:pPr>
                      <a:r>
                        <a:rPr lang="en-US" sz="3999">
                          <a:solidFill>
                            <a:srgbClr val="FFFFFF"/>
                          </a:solidFill>
                          <a:latin typeface="Sansita"/>
                          <a:ea typeface="Sansita"/>
                          <a:cs typeface="Sansita"/>
                          <a:sym typeface="Sansita"/>
                        </a:rPr>
                        <a:t>Instead of this: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511F00"/>
                    </a:solidFill>
                  </a:tcPr>
                </a:tc>
                <a:tc>
                  <a:txBody>
                    <a:bodyPr/>
                    <a:lstStyle/>
                    <a:p>
                      <a:pPr algn="ctr">
                        <a:lnSpc>
                          <a:spcPts val="5599"/>
                        </a:lnSpc>
                        <a:defRPr/>
                      </a:pPr>
                      <a:r>
                        <a:rPr lang="en-US" sz="3999">
                          <a:solidFill>
                            <a:srgbClr val="FFFFFF"/>
                          </a:solidFill>
                          <a:latin typeface="Sansita"/>
                          <a:ea typeface="Sansita"/>
                          <a:cs typeface="Sansita"/>
                          <a:sym typeface="Sansita"/>
                        </a:rPr>
                        <a:t>Say/Do this: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511F00"/>
                    </a:solidFill>
                  </a:tcPr>
                </a:tc>
                <a:extLst>
                  <a:ext uri="{0D108BD9-81ED-4DB2-BD59-A6C34878D82A}">
                    <a16:rowId xmlns:a16="http://schemas.microsoft.com/office/drawing/2014/main" val="10000"/>
                  </a:ext>
                </a:extLst>
              </a:tr>
              <a:tr h="1911192">
                <a:tc>
                  <a:txBody>
                    <a:bodyPr/>
                    <a:lstStyle/>
                    <a:p>
                      <a:pPr algn="ctr">
                        <a:lnSpc>
                          <a:spcPts val="3919"/>
                        </a:lnSpc>
                        <a:defRPr/>
                      </a:pPr>
                      <a:r>
                        <a:rPr lang="en-US" sz="2799">
                          <a:solidFill>
                            <a:srgbClr val="000000"/>
                          </a:solidFill>
                          <a:latin typeface="Rosario"/>
                          <a:ea typeface="Rosario"/>
                          <a:cs typeface="Rosario"/>
                          <a:sym typeface="Rosario"/>
                        </a:rPr>
                        <a:t>Pointing people in the direction of the restroom you think they’ll want to use</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sario"/>
                          <a:ea typeface="Rosario"/>
                          <a:cs typeface="Rosario"/>
                          <a:sym typeface="Rosario"/>
                        </a:rPr>
                        <a:t>“Men’s and Women’s restrooms are to the left, the gender inclusive restroom is down the hall to the right.”</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11192">
                <a:tc>
                  <a:txBody>
                    <a:bodyPr/>
                    <a:lstStyle/>
                    <a:p>
                      <a:pPr algn="ctr">
                        <a:lnSpc>
                          <a:spcPts val="3919"/>
                        </a:lnSpc>
                        <a:defRPr/>
                      </a:pPr>
                      <a:r>
                        <a:rPr lang="en-US" sz="2799">
                          <a:solidFill>
                            <a:srgbClr val="000000"/>
                          </a:solidFill>
                          <a:latin typeface="Rosario"/>
                          <a:ea typeface="Rosario"/>
                          <a:cs typeface="Rosario"/>
                          <a:sym typeface="Rosario"/>
                        </a:rPr>
                        <a:t>Making assumptions about the genders/pronouns of people’s partners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sario"/>
                          <a:ea typeface="Rosario"/>
                          <a:cs typeface="Rosario"/>
                          <a:sym typeface="Rosario"/>
                        </a:rPr>
                        <a:t>Avoid gendered terms like husband/wife/boyfriend/girlfriend until you hear them used.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11192">
                <a:tc>
                  <a:txBody>
                    <a:bodyPr/>
                    <a:lstStyle/>
                    <a:p>
                      <a:pPr algn="ctr">
                        <a:lnSpc>
                          <a:spcPts val="3919"/>
                        </a:lnSpc>
                        <a:defRPr/>
                      </a:pPr>
                      <a:r>
                        <a:rPr lang="en-US" sz="2799">
                          <a:solidFill>
                            <a:srgbClr val="000000"/>
                          </a:solidFill>
                          <a:latin typeface="Rosario"/>
                          <a:ea typeface="Rosario"/>
                          <a:cs typeface="Rosario"/>
                          <a:sym typeface="Rosario"/>
                        </a:rPr>
                        <a:t>Associating certain professions with genders (nurse=woman, farmer=man, etc.)</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sario"/>
                          <a:ea typeface="Rosario"/>
                          <a:cs typeface="Rosario"/>
                          <a:sym typeface="Rosario"/>
                        </a:rPr>
                        <a:t>Remember: It would be VERY rare for gender to dictate positions that people could hold (i.e. spy, actor)</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11192">
                <a:tc>
                  <a:txBody>
                    <a:bodyPr/>
                    <a:lstStyle/>
                    <a:p>
                      <a:pPr algn="ctr">
                        <a:lnSpc>
                          <a:spcPts val="3919"/>
                        </a:lnSpc>
                        <a:defRPr/>
                      </a:pPr>
                      <a:r>
                        <a:rPr lang="en-US" sz="2799">
                          <a:solidFill>
                            <a:srgbClr val="000000"/>
                          </a:solidFill>
                          <a:latin typeface="Rosario"/>
                          <a:ea typeface="Rosario"/>
                          <a:cs typeface="Rosario"/>
                          <a:sym typeface="Rosario"/>
                        </a:rPr>
                        <a:t>Associating certain names with pronouns/genders (from resumes/emails)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sario"/>
                          <a:ea typeface="Rosario"/>
                          <a:cs typeface="Rosario"/>
                          <a:sym typeface="Rosario"/>
                        </a:rPr>
                        <a:t>Remember: Names don’t have genders or pronouns. People do! Until a person tells you theirs, you won’t know.</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008317" y="-2351227"/>
            <a:ext cx="6683807" cy="6759855"/>
          </a:xfrm>
          <a:custGeom>
            <a:avLst/>
            <a:gdLst/>
            <a:ahLst/>
            <a:cxnLst/>
            <a:rect l="l" t="t" r="r" b="b"/>
            <a:pathLst>
              <a:path w="6683807" h="6759855">
                <a:moveTo>
                  <a:pt x="0" y="0"/>
                </a:moveTo>
                <a:lnTo>
                  <a:pt x="6683806" y="0"/>
                </a:lnTo>
                <a:lnTo>
                  <a:pt x="6683806" y="6759854"/>
                </a:lnTo>
                <a:lnTo>
                  <a:pt x="0" y="67598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2594948" y="-4545871"/>
            <a:ext cx="7857067" cy="7749032"/>
          </a:xfrm>
          <a:custGeom>
            <a:avLst/>
            <a:gdLst/>
            <a:ahLst/>
            <a:cxnLst/>
            <a:rect l="l" t="t" r="r" b="b"/>
            <a:pathLst>
              <a:path w="7857067" h="7749032">
                <a:moveTo>
                  <a:pt x="0" y="0"/>
                </a:moveTo>
                <a:lnTo>
                  <a:pt x="7857067" y="0"/>
                </a:lnTo>
                <a:lnTo>
                  <a:pt x="7857067" y="7749033"/>
                </a:lnTo>
                <a:lnTo>
                  <a:pt x="0" y="7749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4486618" y="7003864"/>
            <a:ext cx="4935593" cy="4114800"/>
          </a:xfrm>
          <a:custGeom>
            <a:avLst/>
            <a:gdLst/>
            <a:ahLst/>
            <a:cxnLst/>
            <a:rect l="l" t="t" r="r" b="b"/>
            <a:pathLst>
              <a:path w="4935593" h="4114800">
                <a:moveTo>
                  <a:pt x="0" y="0"/>
                </a:moveTo>
                <a:lnTo>
                  <a:pt x="4935593" y="0"/>
                </a:lnTo>
                <a:lnTo>
                  <a:pt x="49355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a:spLocks noGrp="1"/>
          </p:cNvSpPr>
          <p:nvPr>
            <p:ph type="title" idx="4294967295"/>
          </p:nvPr>
        </p:nvSpPr>
        <p:spPr>
          <a:xfrm>
            <a:off x="2763664" y="4264978"/>
            <a:ext cx="12760672" cy="157606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1" i="0" u="none" strike="noStrike" kern="1200" cap="none" spc="0" normalizeH="0" baseline="0" noProof="0">
                <a:ln>
                  <a:noFill/>
                </a:ln>
                <a:solidFill>
                  <a:srgbClr val="000000"/>
                </a:solidFill>
                <a:effectLst/>
                <a:uLnTx/>
                <a:uFillTx/>
                <a:latin typeface="Sansita Bold"/>
                <a:ea typeface="Sansita Bold"/>
                <a:cs typeface="Sansita Bold"/>
                <a:sym typeface="Sansita Bold"/>
              </a:rPr>
              <a:t>What if I make a mistake?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8C3"/>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725609" y="-933907"/>
            <a:ext cx="6686111" cy="6759855"/>
          </a:xfrm>
          <a:custGeom>
            <a:avLst/>
            <a:gdLst/>
            <a:ahLst/>
            <a:cxnLst/>
            <a:rect l="l" t="t" r="r" b="b"/>
            <a:pathLst>
              <a:path w="6686111" h="6759855">
                <a:moveTo>
                  <a:pt x="0" y="0"/>
                </a:moveTo>
                <a:lnTo>
                  <a:pt x="6686111" y="0"/>
                </a:lnTo>
                <a:lnTo>
                  <a:pt x="6686111" y="6759855"/>
                </a:lnTo>
                <a:lnTo>
                  <a:pt x="0" y="67598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287174" y="8523427"/>
            <a:ext cx="6029037" cy="3157023"/>
          </a:xfrm>
          <a:custGeom>
            <a:avLst/>
            <a:gdLst/>
            <a:ahLst/>
            <a:cxnLst/>
            <a:rect l="l" t="t" r="r" b="b"/>
            <a:pathLst>
              <a:path w="6029037" h="3157023">
                <a:moveTo>
                  <a:pt x="0" y="0"/>
                </a:moveTo>
                <a:lnTo>
                  <a:pt x="6029037" y="0"/>
                </a:lnTo>
                <a:lnTo>
                  <a:pt x="6029037" y="3157024"/>
                </a:lnTo>
                <a:lnTo>
                  <a:pt x="0" y="3157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824416" y="3302205"/>
            <a:ext cx="7309195" cy="7562108"/>
          </a:xfrm>
          <a:custGeom>
            <a:avLst/>
            <a:gdLst/>
            <a:ahLst/>
            <a:cxnLst/>
            <a:rect l="l" t="t" r="r" b="b"/>
            <a:pathLst>
              <a:path w="7309195" h="7562108">
                <a:moveTo>
                  <a:pt x="0" y="0"/>
                </a:moveTo>
                <a:lnTo>
                  <a:pt x="7309195" y="0"/>
                </a:lnTo>
                <a:lnTo>
                  <a:pt x="7309195" y="7562108"/>
                </a:lnTo>
                <a:lnTo>
                  <a:pt x="0" y="7562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11316979" y="675629"/>
            <a:ext cx="2397896" cy="2397896"/>
          </a:xfrm>
          <a:custGeom>
            <a:avLst/>
            <a:gdLst/>
            <a:ahLst/>
            <a:cxnLst/>
            <a:rect l="l" t="t" r="r" b="b"/>
            <a:pathLst>
              <a:path w="2397896" h="2397896">
                <a:moveTo>
                  <a:pt x="0" y="0"/>
                </a:moveTo>
                <a:lnTo>
                  <a:pt x="2397896" y="0"/>
                </a:lnTo>
                <a:lnTo>
                  <a:pt x="2397896" y="2397896"/>
                </a:lnTo>
                <a:lnTo>
                  <a:pt x="0" y="2397896"/>
                </a:lnTo>
                <a:lnTo>
                  <a:pt x="0" y="0"/>
                </a:lnTo>
                <a:close/>
              </a:path>
            </a:pathLst>
          </a:custGeom>
          <a:blipFill>
            <a:blip r:embed="rId8"/>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8647679" y="3054555"/>
            <a:ext cx="7736496" cy="5988948"/>
            <a:chOff x="0" y="0"/>
            <a:chExt cx="10315328" cy="7985265"/>
          </a:xfrm>
        </p:grpSpPr>
        <p:sp>
          <p:nvSpPr>
            <p:cNvPr id="7" name="TextBox 7"/>
            <p:cNvSpPr txBox="1"/>
            <p:nvPr/>
          </p:nvSpPr>
          <p:spPr>
            <a:xfrm>
              <a:off x="0" y="0"/>
              <a:ext cx="8857579" cy="1409700"/>
            </a:xfrm>
            <a:prstGeom prst="rect">
              <a:avLst/>
            </a:prstGeom>
          </p:spPr>
          <p:txBody>
            <a:bodyPr lIns="0" tIns="0" rIns="0" bIns="0" rtlCol="0" anchor="t">
              <a:spAutoFit/>
            </a:bodyPr>
            <a:lstStyle/>
            <a:p>
              <a:pPr algn="l">
                <a:lnSpc>
                  <a:spcPts val="8399"/>
                </a:lnSpc>
              </a:pPr>
              <a:r>
                <a:rPr lang="en-US" sz="6999">
                  <a:solidFill>
                    <a:srgbClr val="465F48"/>
                  </a:solidFill>
                  <a:latin typeface="Sansita"/>
                  <a:ea typeface="Sansita"/>
                  <a:cs typeface="Sansita"/>
                  <a:sym typeface="Sansita"/>
                </a:rPr>
                <a:t>Mission Statement</a:t>
              </a:r>
            </a:p>
          </p:txBody>
        </p:sp>
        <p:sp>
          <p:nvSpPr>
            <p:cNvPr id="8" name="TextBox 8"/>
            <p:cNvSpPr txBox="1"/>
            <p:nvPr/>
          </p:nvSpPr>
          <p:spPr>
            <a:xfrm>
              <a:off x="0" y="2757945"/>
              <a:ext cx="10315328" cy="5227320"/>
            </a:xfrm>
            <a:prstGeom prst="rect">
              <a:avLst/>
            </a:prstGeom>
          </p:spPr>
          <p:txBody>
            <a:bodyPr lIns="0" tIns="0" rIns="0" bIns="0" rtlCol="0" anchor="t">
              <a:spAutoFit/>
            </a:bodyPr>
            <a:lstStyle/>
            <a:p>
              <a:pPr algn="l">
                <a:lnSpc>
                  <a:spcPts val="3900"/>
                </a:lnSpc>
              </a:pPr>
              <a:r>
                <a:rPr lang="en-US" sz="2600">
                  <a:solidFill>
                    <a:srgbClr val="465F48"/>
                  </a:solidFill>
                  <a:latin typeface="Rosario"/>
                  <a:ea typeface="Rosario"/>
                  <a:cs typeface="Rosario"/>
                  <a:sym typeface="Rosario"/>
                </a:rPr>
                <a:t>The Rainbow Center's mission is to operate in the service of a more equitable world for all students, faculty, and staff at the University of Connecticut. Using an intersectional lens, we center our work on advocating for and increasing education, access, retention, identity development, and community-building for queer and trans communities. (Revised 2019).</a:t>
              </a:r>
            </a:p>
          </p:txBody>
        </p:sp>
      </p:grpSp>
      <p:sp>
        <p:nvSpPr>
          <p:cNvPr id="9" name="Title 8">
            <a:extLst>
              <a:ext uri="{FF2B5EF4-FFF2-40B4-BE49-F238E27FC236}">
                <a16:creationId xmlns:a16="http://schemas.microsoft.com/office/drawing/2014/main" id="{AB21EA36-00F1-730C-5A58-02FE9FBC8045}"/>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Mission Statement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325C4A-D24E-1E3D-9CCA-8C4315764C33}"/>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a:t>What to do when making a pronoun mistake</a:t>
            </a:r>
          </a:p>
        </p:txBody>
      </p:sp>
      <p:sp>
        <p:nvSpPr>
          <p:cNvPr id="2" name="TextBox 2"/>
          <p:cNvSpPr txBox="1"/>
          <p:nvPr/>
        </p:nvSpPr>
        <p:spPr>
          <a:xfrm>
            <a:off x="1825155" y="923925"/>
            <a:ext cx="14637690" cy="5382179"/>
          </a:xfrm>
          <a:prstGeom prst="rect">
            <a:avLst/>
          </a:prstGeom>
        </p:spPr>
        <p:txBody>
          <a:bodyPr lIns="0" tIns="0" rIns="0" bIns="0" rtlCol="0" anchor="t">
            <a:spAutoFit/>
          </a:bodyPr>
          <a:lstStyle/>
          <a:p>
            <a:pPr marL="1102399" lvl="1" indent="-551199" algn="l">
              <a:lnSpc>
                <a:spcPts val="7148"/>
              </a:lnSpc>
              <a:buFont typeface="Arial"/>
              <a:buChar char="•"/>
            </a:pPr>
            <a:r>
              <a:rPr lang="en-US" sz="5106">
                <a:solidFill>
                  <a:srgbClr val="000000"/>
                </a:solidFill>
                <a:latin typeface="Rosario"/>
                <a:ea typeface="Rosario"/>
                <a:cs typeface="Rosario"/>
                <a:sym typeface="Rosario"/>
              </a:rPr>
              <a:t>Don’t make it about you</a:t>
            </a:r>
          </a:p>
          <a:p>
            <a:pPr marL="1102399" lvl="1" indent="-551199" algn="l">
              <a:lnSpc>
                <a:spcPts val="7148"/>
              </a:lnSpc>
              <a:buFont typeface="Arial"/>
              <a:buChar char="•"/>
            </a:pPr>
            <a:r>
              <a:rPr lang="en-US" sz="5106">
                <a:solidFill>
                  <a:srgbClr val="000000"/>
                </a:solidFill>
                <a:latin typeface="Rosario"/>
                <a:ea typeface="Rosario"/>
                <a:cs typeface="Rosario"/>
                <a:sym typeface="Rosario"/>
              </a:rPr>
              <a:t>Apologize, indicate you know you made a mistake</a:t>
            </a:r>
          </a:p>
          <a:p>
            <a:pPr marL="1102399" lvl="1" indent="-551199" algn="l">
              <a:lnSpc>
                <a:spcPts val="7148"/>
              </a:lnSpc>
              <a:buFont typeface="Arial"/>
              <a:buChar char="•"/>
            </a:pPr>
            <a:r>
              <a:rPr lang="en-US" sz="5106">
                <a:solidFill>
                  <a:srgbClr val="000000"/>
                </a:solidFill>
                <a:latin typeface="Rosario"/>
                <a:ea typeface="Rosario"/>
                <a:cs typeface="Rosario"/>
                <a:sym typeface="Rosario"/>
              </a:rPr>
              <a:t>Move on, using the correct language</a:t>
            </a:r>
          </a:p>
          <a:p>
            <a:pPr marL="2204798" lvl="2" indent="-734933" algn="l">
              <a:lnSpc>
                <a:spcPts val="7148"/>
              </a:lnSpc>
              <a:buFont typeface="Arial"/>
              <a:buChar char="⚬"/>
            </a:pPr>
            <a:r>
              <a:rPr lang="en-US" sz="5106">
                <a:solidFill>
                  <a:srgbClr val="000000"/>
                </a:solidFill>
                <a:latin typeface="Rosario"/>
                <a:ea typeface="Rosario"/>
                <a:cs typeface="Rosario"/>
                <a:sym typeface="Rosario"/>
              </a:rPr>
              <a:t>Don’t overdo it!</a:t>
            </a:r>
          </a:p>
          <a:p>
            <a:pPr marL="1102399" lvl="1" indent="-551199" algn="l">
              <a:lnSpc>
                <a:spcPts val="7148"/>
              </a:lnSpc>
              <a:buFont typeface="Arial"/>
              <a:buChar char="•"/>
            </a:pPr>
            <a:r>
              <a:rPr lang="en-US" sz="5106">
                <a:solidFill>
                  <a:srgbClr val="000000"/>
                </a:solidFill>
                <a:latin typeface="Rosario"/>
                <a:ea typeface="Rosario"/>
                <a:cs typeface="Rosario"/>
                <a:sym typeface="Rosario"/>
              </a:rPr>
              <a:t>Avoid looking to be absolved </a:t>
            </a:r>
          </a:p>
          <a:p>
            <a:pPr marL="1102399" lvl="1" indent="-551199" algn="l">
              <a:lnSpc>
                <a:spcPts val="7148"/>
              </a:lnSpc>
              <a:buFont typeface="Arial"/>
              <a:buChar char="•"/>
            </a:pPr>
            <a:r>
              <a:rPr lang="en-US" sz="5106">
                <a:solidFill>
                  <a:srgbClr val="000000"/>
                </a:solidFill>
                <a:latin typeface="Rosario"/>
                <a:ea typeface="Rosario"/>
                <a:cs typeface="Rosario"/>
                <a:sym typeface="Rosario"/>
              </a:rPr>
              <a:t>Practice to do better next time</a:t>
            </a:r>
          </a:p>
        </p:txBody>
      </p:sp>
      <p:sp>
        <p:nvSpPr>
          <p:cNvPr id="3" name="Freeform 3">
            <a:extLst>
              <a:ext uri="{C183D7F6-B498-43B3-948B-1728B52AA6E4}">
                <adec:decorative xmlns:adec="http://schemas.microsoft.com/office/drawing/2017/decorative" val="1"/>
              </a:ext>
            </a:extLst>
          </p:cNvPr>
          <p:cNvSpPr/>
          <p:nvPr/>
        </p:nvSpPr>
        <p:spPr>
          <a:xfrm>
            <a:off x="14373713" y="6456316"/>
            <a:ext cx="3710801" cy="4114800"/>
          </a:xfrm>
          <a:custGeom>
            <a:avLst/>
            <a:gdLst/>
            <a:ahLst/>
            <a:cxnLst/>
            <a:rect l="l" t="t" r="r" b="b"/>
            <a:pathLst>
              <a:path w="3710801" h="4114800">
                <a:moveTo>
                  <a:pt x="0" y="0"/>
                </a:moveTo>
                <a:lnTo>
                  <a:pt x="3710801" y="0"/>
                </a:lnTo>
                <a:lnTo>
                  <a:pt x="371080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79643" y="6609508"/>
            <a:ext cx="2647848" cy="4114800"/>
          </a:xfrm>
          <a:custGeom>
            <a:avLst/>
            <a:gdLst/>
            <a:ahLst/>
            <a:cxnLst/>
            <a:rect l="l" t="t" r="r" b="b"/>
            <a:pathLst>
              <a:path w="2647848" h="4114800">
                <a:moveTo>
                  <a:pt x="0" y="0"/>
                </a:moveTo>
                <a:lnTo>
                  <a:pt x="2647848" y="0"/>
                </a:lnTo>
                <a:lnTo>
                  <a:pt x="26478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4787145" y="7282964"/>
            <a:ext cx="8713710" cy="1975336"/>
          </a:xfrm>
          <a:prstGeom prst="rect">
            <a:avLst/>
          </a:prstGeom>
        </p:spPr>
        <p:txBody>
          <a:bodyPr lIns="0" tIns="0" rIns="0" bIns="0" rtlCol="0" anchor="t">
            <a:spAutoFit/>
          </a:bodyPr>
          <a:lstStyle/>
          <a:p>
            <a:pPr algn="l">
              <a:lnSpc>
                <a:spcPts val="7994"/>
              </a:lnSpc>
            </a:pPr>
            <a:r>
              <a:rPr lang="en-US" sz="5710">
                <a:solidFill>
                  <a:srgbClr val="000000"/>
                </a:solidFill>
                <a:latin typeface="Rosario"/>
                <a:ea typeface="Rosario"/>
                <a:cs typeface="Rosario"/>
                <a:sym typeface="Rosario"/>
              </a:rPr>
              <a:t>“I’m sorry. I meant to say...”</a:t>
            </a:r>
          </a:p>
          <a:p>
            <a:pPr algn="l">
              <a:lnSpc>
                <a:spcPts val="7994"/>
              </a:lnSpc>
            </a:pPr>
            <a:r>
              <a:rPr lang="en-US" sz="5710">
                <a:solidFill>
                  <a:srgbClr val="000000"/>
                </a:solidFill>
                <a:latin typeface="Rosario"/>
                <a:ea typeface="Rosario"/>
                <a:cs typeface="Rosario"/>
                <a:sym typeface="Rosario"/>
              </a:rPr>
              <a:t>“That’s my mistake...”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BE9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033431" y="6639539"/>
            <a:ext cx="6683807" cy="6759855"/>
          </a:xfrm>
          <a:custGeom>
            <a:avLst/>
            <a:gdLst/>
            <a:ahLst/>
            <a:cxnLst/>
            <a:rect l="l" t="t" r="r" b="b"/>
            <a:pathLst>
              <a:path w="6683807" h="6759855">
                <a:moveTo>
                  <a:pt x="0" y="0"/>
                </a:moveTo>
                <a:lnTo>
                  <a:pt x="6683806" y="0"/>
                </a:lnTo>
                <a:lnTo>
                  <a:pt x="6683806" y="6759855"/>
                </a:lnTo>
                <a:lnTo>
                  <a:pt x="0" y="67598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3928534" y="6902421"/>
            <a:ext cx="7857067" cy="7749032"/>
          </a:xfrm>
          <a:custGeom>
            <a:avLst/>
            <a:gdLst/>
            <a:ahLst/>
            <a:cxnLst/>
            <a:rect l="l" t="t" r="r" b="b"/>
            <a:pathLst>
              <a:path w="7857067" h="7749032">
                <a:moveTo>
                  <a:pt x="0" y="0"/>
                </a:moveTo>
                <a:lnTo>
                  <a:pt x="7857068" y="0"/>
                </a:lnTo>
                <a:lnTo>
                  <a:pt x="7857068" y="7749032"/>
                </a:lnTo>
                <a:lnTo>
                  <a:pt x="0" y="7749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4587073" y="-1635308"/>
            <a:ext cx="4935593" cy="4114800"/>
          </a:xfrm>
          <a:custGeom>
            <a:avLst/>
            <a:gdLst/>
            <a:ahLst/>
            <a:cxnLst/>
            <a:rect l="l" t="t" r="r" b="b"/>
            <a:pathLst>
              <a:path w="4935593" h="4114800">
                <a:moveTo>
                  <a:pt x="0" y="0"/>
                </a:moveTo>
                <a:lnTo>
                  <a:pt x="4935593" y="0"/>
                </a:lnTo>
                <a:lnTo>
                  <a:pt x="49355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a:spLocks noGrp="1"/>
          </p:cNvSpPr>
          <p:nvPr>
            <p:ph type="title" idx="4294967295"/>
          </p:nvPr>
        </p:nvSpPr>
        <p:spPr>
          <a:xfrm>
            <a:off x="2398375" y="2963231"/>
            <a:ext cx="13491250" cy="4179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1" i="0" u="none" strike="noStrike" kern="1200" cap="none" spc="0" normalizeH="0" baseline="0" noProof="0">
                <a:ln>
                  <a:noFill/>
                </a:ln>
                <a:solidFill>
                  <a:srgbClr val="000000"/>
                </a:solidFill>
                <a:effectLst/>
                <a:uLnTx/>
                <a:uFillTx/>
                <a:latin typeface="Sansita Bold"/>
                <a:ea typeface="Sansita Bold"/>
                <a:cs typeface="Sansita Bold"/>
                <a:sym typeface="Sansita Bold"/>
              </a:rPr>
              <a:t>What if someone else makes a mistake?</a:t>
            </a:r>
          </a:p>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5200" b="1" i="0" u="none" strike="noStrike" kern="1200" cap="none" spc="0" normalizeH="0" baseline="0" noProof="0">
                <a:ln>
                  <a:noFill/>
                </a:ln>
                <a:solidFill>
                  <a:srgbClr val="000000"/>
                </a:solidFill>
                <a:effectLst/>
                <a:uLnTx/>
                <a:uFillTx/>
                <a:latin typeface="Sansita Bold"/>
                <a:ea typeface="Sansita Bold"/>
                <a:cs typeface="Sansita Bold"/>
                <a:sym typeface="Sansita Bold"/>
              </a:rPr>
              <a:t>(or says something offensive on purpose)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BE9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860889" y="-916147"/>
            <a:ext cx="8822111" cy="4346894"/>
          </a:xfrm>
          <a:custGeom>
            <a:avLst/>
            <a:gdLst/>
            <a:ahLst/>
            <a:cxnLst/>
            <a:rect l="l" t="t" r="r" b="b"/>
            <a:pathLst>
              <a:path w="8822111" h="4346894">
                <a:moveTo>
                  <a:pt x="0" y="0"/>
                </a:moveTo>
                <a:lnTo>
                  <a:pt x="8822110" y="0"/>
                </a:lnTo>
                <a:lnTo>
                  <a:pt x="8822110" y="4346894"/>
                </a:lnTo>
                <a:lnTo>
                  <a:pt x="0" y="434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6656691" y="942061"/>
            <a:ext cx="4923074" cy="4977373"/>
          </a:xfrm>
          <a:custGeom>
            <a:avLst/>
            <a:gdLst/>
            <a:ahLst/>
            <a:cxnLst/>
            <a:rect l="l" t="t" r="r" b="b"/>
            <a:pathLst>
              <a:path w="4923074" h="4977373">
                <a:moveTo>
                  <a:pt x="0" y="0"/>
                </a:moveTo>
                <a:lnTo>
                  <a:pt x="4923074" y="0"/>
                </a:lnTo>
                <a:lnTo>
                  <a:pt x="4923074" y="4977373"/>
                </a:lnTo>
                <a:lnTo>
                  <a:pt x="0" y="49773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4631286" y="3597525"/>
            <a:ext cx="13308349" cy="12813702"/>
          </a:xfrm>
          <a:custGeom>
            <a:avLst/>
            <a:gdLst/>
            <a:ahLst/>
            <a:cxnLst/>
            <a:rect l="l" t="t" r="r" b="b"/>
            <a:pathLst>
              <a:path w="13308349" h="12813702">
                <a:moveTo>
                  <a:pt x="0" y="0"/>
                </a:moveTo>
                <a:lnTo>
                  <a:pt x="13308349" y="0"/>
                </a:lnTo>
                <a:lnTo>
                  <a:pt x="13308349" y="12813703"/>
                </a:lnTo>
                <a:lnTo>
                  <a:pt x="0" y="12813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a:extLst>
              <a:ext uri="{C183D7F6-B498-43B3-948B-1728B52AA6E4}">
                <adec:decorative xmlns:adec="http://schemas.microsoft.com/office/drawing/2017/decorative" val="1"/>
              </a:ext>
            </a:extLst>
          </p:cNvPr>
          <p:cNvGrpSpPr/>
          <p:nvPr/>
        </p:nvGrpSpPr>
        <p:grpSpPr>
          <a:xfrm>
            <a:off x="6281876" y="2157044"/>
            <a:ext cx="5208470" cy="5972911"/>
            <a:chOff x="0" y="0"/>
            <a:chExt cx="47605763" cy="54592807"/>
          </a:xfrm>
        </p:grpSpPr>
        <p:sp>
          <p:nvSpPr>
            <p:cNvPr id="6" name="Freeform 6"/>
            <p:cNvSpPr/>
            <p:nvPr/>
          </p:nvSpPr>
          <p:spPr>
            <a:xfrm>
              <a:off x="72390" y="72390"/>
              <a:ext cx="47460985" cy="54448028"/>
            </a:xfrm>
            <a:custGeom>
              <a:avLst/>
              <a:gdLst/>
              <a:ahLst/>
              <a:cxnLst/>
              <a:rect l="l" t="t" r="r" b="b"/>
              <a:pathLst>
                <a:path w="47460985" h="54448028">
                  <a:moveTo>
                    <a:pt x="0" y="0"/>
                  </a:moveTo>
                  <a:lnTo>
                    <a:pt x="47460985" y="0"/>
                  </a:lnTo>
                  <a:lnTo>
                    <a:pt x="47460985" y="54448028"/>
                  </a:lnTo>
                  <a:lnTo>
                    <a:pt x="0" y="54448028"/>
                  </a:lnTo>
                  <a:lnTo>
                    <a:pt x="0" y="0"/>
                  </a:lnTo>
                  <a:close/>
                </a:path>
              </a:pathLst>
            </a:custGeom>
            <a:solidFill>
              <a:srgbClr val="E2EBDC"/>
            </a:solidFill>
          </p:spPr>
          <p:txBody>
            <a:bodyPr/>
            <a:lstStyle/>
            <a:p>
              <a:endParaRPr lang="en-US"/>
            </a:p>
          </p:txBody>
        </p:sp>
        <p:sp>
          <p:nvSpPr>
            <p:cNvPr id="7" name="Freeform 7"/>
            <p:cNvSpPr/>
            <p:nvPr/>
          </p:nvSpPr>
          <p:spPr>
            <a:xfrm>
              <a:off x="0" y="0"/>
              <a:ext cx="47605764" cy="54592804"/>
            </a:xfrm>
            <a:custGeom>
              <a:avLst/>
              <a:gdLst/>
              <a:ahLst/>
              <a:cxnLst/>
              <a:rect l="l" t="t" r="r" b="b"/>
              <a:pathLst>
                <a:path w="47605764" h="54592804">
                  <a:moveTo>
                    <a:pt x="47460982" y="54448025"/>
                  </a:moveTo>
                  <a:lnTo>
                    <a:pt x="47605764" y="54448025"/>
                  </a:lnTo>
                  <a:lnTo>
                    <a:pt x="47605764" y="54592804"/>
                  </a:lnTo>
                  <a:lnTo>
                    <a:pt x="47460982" y="54592804"/>
                  </a:lnTo>
                  <a:lnTo>
                    <a:pt x="47460982" y="54448025"/>
                  </a:lnTo>
                  <a:close/>
                  <a:moveTo>
                    <a:pt x="0" y="144780"/>
                  </a:moveTo>
                  <a:lnTo>
                    <a:pt x="144780" y="144780"/>
                  </a:lnTo>
                  <a:lnTo>
                    <a:pt x="144780" y="54448025"/>
                  </a:lnTo>
                  <a:lnTo>
                    <a:pt x="0" y="54448025"/>
                  </a:lnTo>
                  <a:lnTo>
                    <a:pt x="0" y="144780"/>
                  </a:lnTo>
                  <a:close/>
                  <a:moveTo>
                    <a:pt x="0" y="54448025"/>
                  </a:moveTo>
                  <a:lnTo>
                    <a:pt x="144780" y="54448025"/>
                  </a:lnTo>
                  <a:lnTo>
                    <a:pt x="144780" y="54592804"/>
                  </a:lnTo>
                  <a:lnTo>
                    <a:pt x="0" y="54592804"/>
                  </a:lnTo>
                  <a:lnTo>
                    <a:pt x="0" y="54448025"/>
                  </a:lnTo>
                  <a:close/>
                  <a:moveTo>
                    <a:pt x="47460982" y="144780"/>
                  </a:moveTo>
                  <a:lnTo>
                    <a:pt x="47605764" y="144780"/>
                  </a:lnTo>
                  <a:lnTo>
                    <a:pt x="47605764" y="54448025"/>
                  </a:lnTo>
                  <a:lnTo>
                    <a:pt x="47460982" y="54448025"/>
                  </a:lnTo>
                  <a:lnTo>
                    <a:pt x="47460982" y="144780"/>
                  </a:lnTo>
                  <a:close/>
                  <a:moveTo>
                    <a:pt x="144780" y="54448025"/>
                  </a:moveTo>
                  <a:lnTo>
                    <a:pt x="47460982" y="54448025"/>
                  </a:lnTo>
                  <a:lnTo>
                    <a:pt x="47460982" y="54592804"/>
                  </a:lnTo>
                  <a:lnTo>
                    <a:pt x="144780" y="54592804"/>
                  </a:lnTo>
                  <a:lnTo>
                    <a:pt x="144780" y="54448025"/>
                  </a:lnTo>
                  <a:close/>
                  <a:moveTo>
                    <a:pt x="47460982" y="0"/>
                  </a:moveTo>
                  <a:lnTo>
                    <a:pt x="47605764" y="0"/>
                  </a:lnTo>
                  <a:lnTo>
                    <a:pt x="47605764" y="144780"/>
                  </a:lnTo>
                  <a:lnTo>
                    <a:pt x="47460982" y="144780"/>
                  </a:lnTo>
                  <a:lnTo>
                    <a:pt x="47460982" y="0"/>
                  </a:lnTo>
                  <a:close/>
                  <a:moveTo>
                    <a:pt x="0" y="0"/>
                  </a:moveTo>
                  <a:lnTo>
                    <a:pt x="144780" y="0"/>
                  </a:lnTo>
                  <a:lnTo>
                    <a:pt x="144780" y="144780"/>
                  </a:lnTo>
                  <a:lnTo>
                    <a:pt x="0" y="144780"/>
                  </a:lnTo>
                  <a:lnTo>
                    <a:pt x="0" y="0"/>
                  </a:lnTo>
                  <a:close/>
                  <a:moveTo>
                    <a:pt x="144780" y="0"/>
                  </a:moveTo>
                  <a:lnTo>
                    <a:pt x="47460982" y="0"/>
                  </a:lnTo>
                  <a:lnTo>
                    <a:pt x="47460982" y="144780"/>
                  </a:lnTo>
                  <a:lnTo>
                    <a:pt x="144780" y="144780"/>
                  </a:lnTo>
                  <a:lnTo>
                    <a:pt x="144780" y="0"/>
                  </a:lnTo>
                  <a:close/>
                </a:path>
              </a:pathLst>
            </a:custGeom>
            <a:solidFill>
              <a:srgbClr val="465F48"/>
            </a:solidFill>
          </p:spPr>
          <p:txBody>
            <a:bodyPr/>
            <a:lstStyle/>
            <a:p>
              <a:endParaRPr lang="en-US"/>
            </a:p>
          </p:txBody>
        </p:sp>
      </p:grpSp>
      <p:grpSp>
        <p:nvGrpSpPr>
          <p:cNvPr id="8" name="Group 8">
            <a:extLst>
              <a:ext uri="{C183D7F6-B498-43B3-948B-1728B52AA6E4}">
                <adec:decorative xmlns:adec="http://schemas.microsoft.com/office/drawing/2017/decorative" val="1"/>
              </a:ext>
            </a:extLst>
          </p:cNvPr>
          <p:cNvGrpSpPr/>
          <p:nvPr/>
        </p:nvGrpSpPr>
        <p:grpSpPr>
          <a:xfrm>
            <a:off x="11611427" y="2157044"/>
            <a:ext cx="5712802" cy="5972911"/>
            <a:chOff x="0" y="0"/>
            <a:chExt cx="52215386" cy="54592807"/>
          </a:xfrm>
        </p:grpSpPr>
        <p:sp>
          <p:nvSpPr>
            <p:cNvPr id="9" name="Freeform 9"/>
            <p:cNvSpPr/>
            <p:nvPr/>
          </p:nvSpPr>
          <p:spPr>
            <a:xfrm>
              <a:off x="72390" y="72390"/>
              <a:ext cx="52070604" cy="54448028"/>
            </a:xfrm>
            <a:custGeom>
              <a:avLst/>
              <a:gdLst/>
              <a:ahLst/>
              <a:cxnLst/>
              <a:rect l="l" t="t" r="r" b="b"/>
              <a:pathLst>
                <a:path w="52070604" h="54448028">
                  <a:moveTo>
                    <a:pt x="0" y="0"/>
                  </a:moveTo>
                  <a:lnTo>
                    <a:pt x="52070604" y="0"/>
                  </a:lnTo>
                  <a:lnTo>
                    <a:pt x="52070604" y="54448028"/>
                  </a:lnTo>
                  <a:lnTo>
                    <a:pt x="0" y="54448028"/>
                  </a:lnTo>
                  <a:lnTo>
                    <a:pt x="0" y="0"/>
                  </a:lnTo>
                  <a:close/>
                </a:path>
              </a:pathLst>
            </a:custGeom>
            <a:solidFill>
              <a:srgbClr val="FBF5E0"/>
            </a:solidFill>
          </p:spPr>
          <p:txBody>
            <a:bodyPr/>
            <a:lstStyle/>
            <a:p>
              <a:endParaRPr lang="en-US"/>
            </a:p>
          </p:txBody>
        </p:sp>
        <p:sp>
          <p:nvSpPr>
            <p:cNvPr id="10" name="Freeform 10"/>
            <p:cNvSpPr/>
            <p:nvPr/>
          </p:nvSpPr>
          <p:spPr>
            <a:xfrm>
              <a:off x="0" y="0"/>
              <a:ext cx="52215386" cy="54592804"/>
            </a:xfrm>
            <a:custGeom>
              <a:avLst/>
              <a:gdLst/>
              <a:ahLst/>
              <a:cxnLst/>
              <a:rect l="l" t="t" r="r" b="b"/>
              <a:pathLst>
                <a:path w="52215386" h="54592804">
                  <a:moveTo>
                    <a:pt x="52070608" y="54448025"/>
                  </a:moveTo>
                  <a:lnTo>
                    <a:pt x="52215386" y="54448025"/>
                  </a:lnTo>
                  <a:lnTo>
                    <a:pt x="52215386" y="54592804"/>
                  </a:lnTo>
                  <a:lnTo>
                    <a:pt x="52070608" y="54592804"/>
                  </a:lnTo>
                  <a:lnTo>
                    <a:pt x="52070608" y="54448025"/>
                  </a:lnTo>
                  <a:close/>
                  <a:moveTo>
                    <a:pt x="0" y="144780"/>
                  </a:moveTo>
                  <a:lnTo>
                    <a:pt x="144780" y="144780"/>
                  </a:lnTo>
                  <a:lnTo>
                    <a:pt x="144780" y="54448025"/>
                  </a:lnTo>
                  <a:lnTo>
                    <a:pt x="0" y="54448025"/>
                  </a:lnTo>
                  <a:lnTo>
                    <a:pt x="0" y="144780"/>
                  </a:lnTo>
                  <a:close/>
                  <a:moveTo>
                    <a:pt x="0" y="54448025"/>
                  </a:moveTo>
                  <a:lnTo>
                    <a:pt x="144780" y="54448025"/>
                  </a:lnTo>
                  <a:lnTo>
                    <a:pt x="144780" y="54592804"/>
                  </a:lnTo>
                  <a:lnTo>
                    <a:pt x="0" y="54592804"/>
                  </a:lnTo>
                  <a:lnTo>
                    <a:pt x="0" y="54448025"/>
                  </a:lnTo>
                  <a:close/>
                  <a:moveTo>
                    <a:pt x="52070608" y="144780"/>
                  </a:moveTo>
                  <a:lnTo>
                    <a:pt x="52215386" y="144780"/>
                  </a:lnTo>
                  <a:lnTo>
                    <a:pt x="52215386" y="54448025"/>
                  </a:lnTo>
                  <a:lnTo>
                    <a:pt x="52070608" y="54448025"/>
                  </a:lnTo>
                  <a:lnTo>
                    <a:pt x="52070608" y="144780"/>
                  </a:lnTo>
                  <a:close/>
                  <a:moveTo>
                    <a:pt x="144780" y="54448025"/>
                  </a:moveTo>
                  <a:lnTo>
                    <a:pt x="52070608" y="54448025"/>
                  </a:lnTo>
                  <a:lnTo>
                    <a:pt x="52070608" y="54592804"/>
                  </a:lnTo>
                  <a:lnTo>
                    <a:pt x="144780" y="54592804"/>
                  </a:lnTo>
                  <a:lnTo>
                    <a:pt x="144780" y="54448025"/>
                  </a:lnTo>
                  <a:close/>
                  <a:moveTo>
                    <a:pt x="52070608" y="0"/>
                  </a:moveTo>
                  <a:lnTo>
                    <a:pt x="52215386" y="0"/>
                  </a:lnTo>
                  <a:lnTo>
                    <a:pt x="52215386" y="144780"/>
                  </a:lnTo>
                  <a:lnTo>
                    <a:pt x="52070608" y="144780"/>
                  </a:lnTo>
                  <a:lnTo>
                    <a:pt x="52070608" y="0"/>
                  </a:lnTo>
                  <a:close/>
                  <a:moveTo>
                    <a:pt x="0" y="0"/>
                  </a:moveTo>
                  <a:lnTo>
                    <a:pt x="144780" y="0"/>
                  </a:lnTo>
                  <a:lnTo>
                    <a:pt x="144780" y="144780"/>
                  </a:lnTo>
                  <a:lnTo>
                    <a:pt x="0" y="144780"/>
                  </a:lnTo>
                  <a:lnTo>
                    <a:pt x="0" y="0"/>
                  </a:lnTo>
                  <a:close/>
                  <a:moveTo>
                    <a:pt x="144780" y="0"/>
                  </a:moveTo>
                  <a:lnTo>
                    <a:pt x="52070608" y="0"/>
                  </a:lnTo>
                  <a:lnTo>
                    <a:pt x="52070608" y="144780"/>
                  </a:lnTo>
                  <a:lnTo>
                    <a:pt x="144780" y="144780"/>
                  </a:lnTo>
                  <a:lnTo>
                    <a:pt x="144780" y="0"/>
                  </a:lnTo>
                  <a:close/>
                </a:path>
              </a:pathLst>
            </a:custGeom>
            <a:solidFill>
              <a:srgbClr val="465F48"/>
            </a:solidFill>
          </p:spPr>
          <p:txBody>
            <a:bodyPr/>
            <a:lstStyle/>
            <a:p>
              <a:endParaRPr lang="en-US"/>
            </a:p>
          </p:txBody>
        </p:sp>
      </p:grpSp>
      <p:grpSp>
        <p:nvGrpSpPr>
          <p:cNvPr id="11" name="Group 11">
            <a:extLst>
              <a:ext uri="{C183D7F6-B498-43B3-948B-1728B52AA6E4}">
                <adec:decorative xmlns:adec="http://schemas.microsoft.com/office/drawing/2017/decorative" val="1"/>
              </a:ext>
            </a:extLst>
          </p:cNvPr>
          <p:cNvGrpSpPr/>
          <p:nvPr/>
        </p:nvGrpSpPr>
        <p:grpSpPr>
          <a:xfrm>
            <a:off x="963771" y="2157044"/>
            <a:ext cx="5208470" cy="5972911"/>
            <a:chOff x="0" y="0"/>
            <a:chExt cx="47605763" cy="54592807"/>
          </a:xfrm>
        </p:grpSpPr>
        <p:sp>
          <p:nvSpPr>
            <p:cNvPr id="12" name="Freeform 12"/>
            <p:cNvSpPr/>
            <p:nvPr/>
          </p:nvSpPr>
          <p:spPr>
            <a:xfrm>
              <a:off x="72390" y="72390"/>
              <a:ext cx="47460985" cy="54448028"/>
            </a:xfrm>
            <a:custGeom>
              <a:avLst/>
              <a:gdLst/>
              <a:ahLst/>
              <a:cxnLst/>
              <a:rect l="l" t="t" r="r" b="b"/>
              <a:pathLst>
                <a:path w="47460985" h="54448028">
                  <a:moveTo>
                    <a:pt x="0" y="0"/>
                  </a:moveTo>
                  <a:lnTo>
                    <a:pt x="47460985" y="0"/>
                  </a:lnTo>
                  <a:lnTo>
                    <a:pt x="47460985" y="54448028"/>
                  </a:lnTo>
                  <a:lnTo>
                    <a:pt x="0" y="54448028"/>
                  </a:lnTo>
                  <a:lnTo>
                    <a:pt x="0" y="0"/>
                  </a:lnTo>
                  <a:close/>
                </a:path>
              </a:pathLst>
            </a:custGeom>
            <a:solidFill>
              <a:srgbClr val="465F48"/>
            </a:solidFill>
          </p:spPr>
          <p:txBody>
            <a:bodyPr/>
            <a:lstStyle/>
            <a:p>
              <a:endParaRPr lang="en-US"/>
            </a:p>
          </p:txBody>
        </p:sp>
        <p:sp>
          <p:nvSpPr>
            <p:cNvPr id="13" name="Freeform 13"/>
            <p:cNvSpPr/>
            <p:nvPr/>
          </p:nvSpPr>
          <p:spPr>
            <a:xfrm>
              <a:off x="0" y="0"/>
              <a:ext cx="47605764" cy="54592804"/>
            </a:xfrm>
            <a:custGeom>
              <a:avLst/>
              <a:gdLst/>
              <a:ahLst/>
              <a:cxnLst/>
              <a:rect l="l" t="t" r="r" b="b"/>
              <a:pathLst>
                <a:path w="47605764" h="54592804">
                  <a:moveTo>
                    <a:pt x="47460982" y="54448025"/>
                  </a:moveTo>
                  <a:lnTo>
                    <a:pt x="47605764" y="54448025"/>
                  </a:lnTo>
                  <a:lnTo>
                    <a:pt x="47605764" y="54592804"/>
                  </a:lnTo>
                  <a:lnTo>
                    <a:pt x="47460982" y="54592804"/>
                  </a:lnTo>
                  <a:lnTo>
                    <a:pt x="47460982" y="54448025"/>
                  </a:lnTo>
                  <a:close/>
                  <a:moveTo>
                    <a:pt x="0" y="144780"/>
                  </a:moveTo>
                  <a:lnTo>
                    <a:pt x="144780" y="144780"/>
                  </a:lnTo>
                  <a:lnTo>
                    <a:pt x="144780" y="54448025"/>
                  </a:lnTo>
                  <a:lnTo>
                    <a:pt x="0" y="54448025"/>
                  </a:lnTo>
                  <a:lnTo>
                    <a:pt x="0" y="144780"/>
                  </a:lnTo>
                  <a:close/>
                  <a:moveTo>
                    <a:pt x="0" y="54448025"/>
                  </a:moveTo>
                  <a:lnTo>
                    <a:pt x="144780" y="54448025"/>
                  </a:lnTo>
                  <a:lnTo>
                    <a:pt x="144780" y="54592804"/>
                  </a:lnTo>
                  <a:lnTo>
                    <a:pt x="0" y="54592804"/>
                  </a:lnTo>
                  <a:lnTo>
                    <a:pt x="0" y="54448025"/>
                  </a:lnTo>
                  <a:close/>
                  <a:moveTo>
                    <a:pt x="47460982" y="144780"/>
                  </a:moveTo>
                  <a:lnTo>
                    <a:pt x="47605764" y="144780"/>
                  </a:lnTo>
                  <a:lnTo>
                    <a:pt x="47605764" y="54448025"/>
                  </a:lnTo>
                  <a:lnTo>
                    <a:pt x="47460982" y="54448025"/>
                  </a:lnTo>
                  <a:lnTo>
                    <a:pt x="47460982" y="144780"/>
                  </a:lnTo>
                  <a:close/>
                  <a:moveTo>
                    <a:pt x="144780" y="54448025"/>
                  </a:moveTo>
                  <a:lnTo>
                    <a:pt x="47460982" y="54448025"/>
                  </a:lnTo>
                  <a:lnTo>
                    <a:pt x="47460982" y="54592804"/>
                  </a:lnTo>
                  <a:lnTo>
                    <a:pt x="144780" y="54592804"/>
                  </a:lnTo>
                  <a:lnTo>
                    <a:pt x="144780" y="54448025"/>
                  </a:lnTo>
                  <a:close/>
                  <a:moveTo>
                    <a:pt x="47460982" y="0"/>
                  </a:moveTo>
                  <a:lnTo>
                    <a:pt x="47605764" y="0"/>
                  </a:lnTo>
                  <a:lnTo>
                    <a:pt x="47605764" y="144780"/>
                  </a:lnTo>
                  <a:lnTo>
                    <a:pt x="47460982" y="144780"/>
                  </a:lnTo>
                  <a:lnTo>
                    <a:pt x="47460982" y="0"/>
                  </a:lnTo>
                  <a:close/>
                  <a:moveTo>
                    <a:pt x="0" y="0"/>
                  </a:moveTo>
                  <a:lnTo>
                    <a:pt x="144780" y="0"/>
                  </a:lnTo>
                  <a:lnTo>
                    <a:pt x="144780" y="144780"/>
                  </a:lnTo>
                  <a:lnTo>
                    <a:pt x="0" y="144780"/>
                  </a:lnTo>
                  <a:lnTo>
                    <a:pt x="0" y="0"/>
                  </a:lnTo>
                  <a:close/>
                  <a:moveTo>
                    <a:pt x="144780" y="0"/>
                  </a:moveTo>
                  <a:lnTo>
                    <a:pt x="47460982" y="0"/>
                  </a:lnTo>
                  <a:lnTo>
                    <a:pt x="47460982" y="144780"/>
                  </a:lnTo>
                  <a:lnTo>
                    <a:pt x="144780" y="144780"/>
                  </a:lnTo>
                  <a:lnTo>
                    <a:pt x="144780" y="0"/>
                  </a:lnTo>
                  <a:close/>
                </a:path>
              </a:pathLst>
            </a:custGeom>
            <a:solidFill>
              <a:srgbClr val="465F48"/>
            </a:solidFill>
          </p:spPr>
          <p:txBody>
            <a:bodyPr/>
            <a:lstStyle/>
            <a:p>
              <a:endParaRPr lang="en-US"/>
            </a:p>
          </p:txBody>
        </p:sp>
      </p:grpSp>
      <p:sp>
        <p:nvSpPr>
          <p:cNvPr id="22" name="Title 21">
            <a:extLst>
              <a:ext uri="{FF2B5EF4-FFF2-40B4-BE49-F238E27FC236}">
                <a16:creationId xmlns:a16="http://schemas.microsoft.com/office/drawing/2014/main" id="{7CF3FBC5-0BEF-E667-29DA-308DFF0DD4AA}"/>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a:t>What to do when someone else makes a pronoun mistake</a:t>
            </a:r>
          </a:p>
        </p:txBody>
      </p:sp>
      <p:sp>
        <p:nvSpPr>
          <p:cNvPr id="17" name="TextBox 17"/>
          <p:cNvSpPr txBox="1"/>
          <p:nvPr/>
        </p:nvSpPr>
        <p:spPr>
          <a:xfrm>
            <a:off x="1329029" y="2672256"/>
            <a:ext cx="4399880" cy="1685925"/>
          </a:xfrm>
          <a:prstGeom prst="rect">
            <a:avLst/>
          </a:prstGeom>
        </p:spPr>
        <p:txBody>
          <a:bodyPr lIns="0" tIns="0" rIns="0" bIns="0" rtlCol="0" anchor="t">
            <a:spAutoFit/>
          </a:bodyPr>
          <a:lstStyle/>
          <a:p>
            <a:pPr algn="l">
              <a:lnSpc>
                <a:spcPts val="3300"/>
              </a:lnSpc>
            </a:pPr>
            <a:r>
              <a:rPr lang="en-US" sz="3000">
                <a:solidFill>
                  <a:srgbClr val="FBF5E0"/>
                </a:solidFill>
                <a:latin typeface="Rosario"/>
                <a:ea typeface="Rosario"/>
                <a:cs typeface="Rosario"/>
                <a:sym typeface="Rosario"/>
              </a:rPr>
              <a:t>Being an ally is about constantly doing better, and encouraging others to do the same! </a:t>
            </a:r>
          </a:p>
        </p:txBody>
      </p:sp>
      <p:sp>
        <p:nvSpPr>
          <p:cNvPr id="14" name="TextBox 14"/>
          <p:cNvSpPr txBox="1"/>
          <p:nvPr/>
        </p:nvSpPr>
        <p:spPr>
          <a:xfrm>
            <a:off x="1217902" y="4834380"/>
            <a:ext cx="4700209" cy="2943225"/>
          </a:xfrm>
          <a:prstGeom prst="rect">
            <a:avLst/>
          </a:prstGeom>
        </p:spPr>
        <p:txBody>
          <a:bodyPr lIns="0" tIns="0" rIns="0" bIns="0" rtlCol="0" anchor="t">
            <a:spAutoFit/>
          </a:bodyPr>
          <a:lstStyle/>
          <a:p>
            <a:pPr marL="0" lvl="0" indent="0" algn="r">
              <a:lnSpc>
                <a:spcPts val="3300"/>
              </a:lnSpc>
              <a:spcBef>
                <a:spcPct val="0"/>
              </a:spcBef>
            </a:pPr>
            <a:r>
              <a:rPr lang="en-US" sz="3000" u="none" strike="noStrike">
                <a:solidFill>
                  <a:srgbClr val="FBF5E0"/>
                </a:solidFill>
                <a:latin typeface="Rosario"/>
                <a:ea typeface="Rosario"/>
                <a:cs typeface="Rosario"/>
                <a:sym typeface="Rosario"/>
              </a:rPr>
              <a:t>None of us should ever think we’re 100% allies, “good at this stuff,” “inclusive,” etc. The second you think, “I’m a totally gender-inclusive person,” you can know with certainty that you’re wrong.</a:t>
            </a:r>
          </a:p>
        </p:txBody>
      </p:sp>
      <p:sp>
        <p:nvSpPr>
          <p:cNvPr id="15" name="AutoShape 15">
            <a:extLst>
              <a:ext uri="{C183D7F6-B498-43B3-948B-1728B52AA6E4}">
                <adec:decorative xmlns:adec="http://schemas.microsoft.com/office/drawing/2017/decorative" val="1"/>
              </a:ext>
            </a:extLst>
          </p:cNvPr>
          <p:cNvSpPr/>
          <p:nvPr/>
        </p:nvSpPr>
        <p:spPr>
          <a:xfrm>
            <a:off x="3928898" y="7758555"/>
            <a:ext cx="1693293" cy="0"/>
          </a:xfrm>
          <a:prstGeom prst="line">
            <a:avLst/>
          </a:prstGeom>
          <a:ln w="38100" cap="flat">
            <a:solidFill>
              <a:srgbClr val="FBF5E0"/>
            </a:solidFill>
            <a:prstDash val="solid"/>
            <a:headEnd type="none" w="sm" len="sm"/>
            <a:tailEnd type="none" w="sm" len="sm"/>
          </a:ln>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1990828" y="2399978"/>
            <a:ext cx="4165382" cy="2395095"/>
          </a:xfrm>
          <a:custGeom>
            <a:avLst/>
            <a:gdLst/>
            <a:ahLst/>
            <a:cxnLst/>
            <a:rect l="l" t="t" r="r" b="b"/>
            <a:pathLst>
              <a:path w="4165382" h="2395095">
                <a:moveTo>
                  <a:pt x="0" y="0"/>
                </a:moveTo>
                <a:lnTo>
                  <a:pt x="4165382" y="0"/>
                </a:lnTo>
                <a:lnTo>
                  <a:pt x="4165382" y="2395095"/>
                </a:lnTo>
                <a:lnTo>
                  <a:pt x="0" y="2395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6686171" y="2662731"/>
            <a:ext cx="4174717" cy="5052060"/>
          </a:xfrm>
          <a:prstGeom prst="rect">
            <a:avLst/>
          </a:prstGeom>
        </p:spPr>
        <p:txBody>
          <a:bodyPr lIns="0" tIns="0" rIns="0" bIns="0" rtlCol="0" anchor="t">
            <a:spAutoFit/>
          </a:bodyPr>
          <a:lstStyle/>
          <a:p>
            <a:pPr algn="l">
              <a:lnSpc>
                <a:spcPts val="3629"/>
              </a:lnSpc>
            </a:pPr>
            <a:r>
              <a:rPr lang="en-US" sz="3299">
                <a:solidFill>
                  <a:srgbClr val="465F48"/>
                </a:solidFill>
                <a:latin typeface="Sansita"/>
                <a:ea typeface="Sansita"/>
                <a:cs typeface="Sansita"/>
                <a:sym typeface="Sansita"/>
              </a:rPr>
              <a:t>1. Tell people when they mess up</a:t>
            </a:r>
          </a:p>
          <a:p>
            <a:pPr algn="l">
              <a:lnSpc>
                <a:spcPts val="3629"/>
              </a:lnSpc>
            </a:pPr>
            <a:endParaRPr lang="en-US" sz="3299">
              <a:solidFill>
                <a:srgbClr val="465F48"/>
              </a:solidFill>
              <a:latin typeface="Sansita"/>
              <a:ea typeface="Sansita"/>
              <a:cs typeface="Sansita"/>
              <a:sym typeface="Sansita"/>
            </a:endParaRPr>
          </a:p>
          <a:p>
            <a:pPr algn="l">
              <a:lnSpc>
                <a:spcPts val="3629"/>
              </a:lnSpc>
            </a:pPr>
            <a:r>
              <a:rPr lang="en-US" sz="3299">
                <a:solidFill>
                  <a:srgbClr val="465F48"/>
                </a:solidFill>
                <a:latin typeface="Sansita"/>
                <a:ea typeface="Sansita"/>
                <a:cs typeface="Sansita"/>
                <a:sym typeface="Sansita"/>
              </a:rPr>
              <a:t>2. Tell people sooner rather than later*</a:t>
            </a:r>
          </a:p>
          <a:p>
            <a:pPr algn="l">
              <a:lnSpc>
                <a:spcPts val="3629"/>
              </a:lnSpc>
            </a:pPr>
            <a:endParaRPr lang="en-US" sz="3299">
              <a:solidFill>
                <a:srgbClr val="465F48"/>
              </a:solidFill>
              <a:latin typeface="Sansita"/>
              <a:ea typeface="Sansita"/>
              <a:cs typeface="Sansita"/>
              <a:sym typeface="Sansita"/>
            </a:endParaRPr>
          </a:p>
          <a:p>
            <a:pPr algn="l">
              <a:lnSpc>
                <a:spcPts val="3629"/>
              </a:lnSpc>
            </a:pPr>
            <a:r>
              <a:rPr lang="en-US" sz="3299">
                <a:solidFill>
                  <a:srgbClr val="465F48"/>
                </a:solidFill>
                <a:latin typeface="Sansita"/>
                <a:ea typeface="Sansita"/>
                <a:cs typeface="Sansita"/>
                <a:sym typeface="Sansita"/>
              </a:rPr>
              <a:t>3. It’s easier to do it when you’re in a more private environment</a:t>
            </a:r>
          </a:p>
          <a:p>
            <a:pPr algn="l">
              <a:lnSpc>
                <a:spcPts val="3629"/>
              </a:lnSpc>
            </a:pPr>
            <a:endParaRPr lang="en-US" sz="3299">
              <a:solidFill>
                <a:srgbClr val="465F48"/>
              </a:solidFill>
              <a:latin typeface="Sansita"/>
              <a:ea typeface="Sansita"/>
              <a:cs typeface="Sansita"/>
              <a:sym typeface="Sansita"/>
            </a:endParaRPr>
          </a:p>
          <a:p>
            <a:pPr algn="l">
              <a:lnSpc>
                <a:spcPts val="3629"/>
              </a:lnSpc>
            </a:pPr>
            <a:r>
              <a:rPr lang="en-US" sz="3299">
                <a:solidFill>
                  <a:srgbClr val="465F48"/>
                </a:solidFill>
                <a:latin typeface="Sansita"/>
                <a:ea typeface="Sansita"/>
                <a:cs typeface="Sansita"/>
                <a:sym typeface="Sansita"/>
              </a:rPr>
              <a:t>4. Offer facts!</a:t>
            </a:r>
          </a:p>
        </p:txBody>
      </p:sp>
      <p:sp>
        <p:nvSpPr>
          <p:cNvPr id="19" name="Freeform 19">
            <a:extLst>
              <a:ext uri="{C183D7F6-B498-43B3-948B-1728B52AA6E4}">
                <adec:decorative xmlns:adec="http://schemas.microsoft.com/office/drawing/2017/decorative" val="1"/>
              </a:ext>
            </a:extLst>
          </p:cNvPr>
          <p:cNvSpPr/>
          <p:nvPr/>
        </p:nvSpPr>
        <p:spPr>
          <a:xfrm>
            <a:off x="12771075" y="5179236"/>
            <a:ext cx="4165382" cy="2395095"/>
          </a:xfrm>
          <a:custGeom>
            <a:avLst/>
            <a:gdLst/>
            <a:ahLst/>
            <a:cxnLst/>
            <a:rect l="l" t="t" r="r" b="b"/>
            <a:pathLst>
              <a:path w="4165382" h="2395095">
                <a:moveTo>
                  <a:pt x="0" y="0"/>
                </a:moveTo>
                <a:lnTo>
                  <a:pt x="4165381" y="0"/>
                </a:lnTo>
                <a:lnTo>
                  <a:pt x="4165381" y="2395095"/>
                </a:lnTo>
                <a:lnTo>
                  <a:pt x="0" y="23950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TextBox 20"/>
          <p:cNvSpPr txBox="1"/>
          <p:nvPr/>
        </p:nvSpPr>
        <p:spPr>
          <a:xfrm>
            <a:off x="12442846" y="3189744"/>
            <a:ext cx="3475963" cy="1041400"/>
          </a:xfrm>
          <a:prstGeom prst="rect">
            <a:avLst/>
          </a:prstGeom>
        </p:spPr>
        <p:txBody>
          <a:bodyPr lIns="0" tIns="0" rIns="0" bIns="0" rtlCol="0" anchor="t">
            <a:spAutoFit/>
          </a:bodyPr>
          <a:lstStyle/>
          <a:p>
            <a:pPr algn="l">
              <a:lnSpc>
                <a:spcPts val="2750"/>
              </a:lnSpc>
            </a:pPr>
            <a:r>
              <a:rPr lang="en-US" sz="2500" spc="-90">
                <a:solidFill>
                  <a:srgbClr val="000000"/>
                </a:solidFill>
                <a:latin typeface="Rosario"/>
                <a:ea typeface="Rosario"/>
                <a:cs typeface="Rosario"/>
                <a:sym typeface="Rosario"/>
              </a:rPr>
              <a:t>Zac actually uses they/them pronouns, not sure if you were aware</a:t>
            </a:r>
          </a:p>
        </p:txBody>
      </p:sp>
      <p:sp>
        <p:nvSpPr>
          <p:cNvPr id="21" name="TextBox 21"/>
          <p:cNvSpPr txBox="1"/>
          <p:nvPr/>
        </p:nvSpPr>
        <p:spPr>
          <a:xfrm>
            <a:off x="13115784" y="5818979"/>
            <a:ext cx="3540908" cy="1384300"/>
          </a:xfrm>
          <a:prstGeom prst="rect">
            <a:avLst/>
          </a:prstGeom>
        </p:spPr>
        <p:txBody>
          <a:bodyPr lIns="0" tIns="0" rIns="0" bIns="0" rtlCol="0" anchor="t">
            <a:spAutoFit/>
          </a:bodyPr>
          <a:lstStyle/>
          <a:p>
            <a:pPr algn="l">
              <a:lnSpc>
                <a:spcPts val="2750"/>
              </a:lnSpc>
            </a:pPr>
            <a:r>
              <a:rPr lang="en-US" sz="2500" spc="-90">
                <a:solidFill>
                  <a:srgbClr val="000000"/>
                </a:solidFill>
                <a:latin typeface="Rosario"/>
                <a:ea typeface="Rosario"/>
                <a:cs typeface="Rosario"/>
                <a:sym typeface="Rosario"/>
              </a:rPr>
              <a:t>That’s so interesting that you think that... why? ‘Cause for me, I know that that’s not been my experience.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476671" y="-2255778"/>
            <a:ext cx="10035905" cy="6568956"/>
          </a:xfrm>
          <a:custGeom>
            <a:avLst/>
            <a:gdLst/>
            <a:ahLst/>
            <a:cxnLst/>
            <a:rect l="l" t="t" r="r" b="b"/>
            <a:pathLst>
              <a:path w="10035905" h="6568956">
                <a:moveTo>
                  <a:pt x="0" y="0"/>
                </a:moveTo>
                <a:lnTo>
                  <a:pt x="10035905" y="0"/>
                </a:lnTo>
                <a:lnTo>
                  <a:pt x="10035905" y="6568956"/>
                </a:lnTo>
                <a:lnTo>
                  <a:pt x="0" y="6568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5339339">
            <a:off x="12540095" y="4792716"/>
            <a:ext cx="6367748" cy="6124616"/>
          </a:xfrm>
          <a:custGeom>
            <a:avLst/>
            <a:gdLst/>
            <a:ahLst/>
            <a:cxnLst/>
            <a:rect l="l" t="t" r="r" b="b"/>
            <a:pathLst>
              <a:path w="6367748" h="6124616">
                <a:moveTo>
                  <a:pt x="0" y="0"/>
                </a:moveTo>
                <a:lnTo>
                  <a:pt x="6367748" y="0"/>
                </a:lnTo>
                <a:lnTo>
                  <a:pt x="6367748" y="6124616"/>
                </a:lnTo>
                <a:lnTo>
                  <a:pt x="0" y="6124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3533536" y="1028700"/>
            <a:ext cx="3725764" cy="4114800"/>
          </a:xfrm>
          <a:custGeom>
            <a:avLst/>
            <a:gdLst/>
            <a:ahLst/>
            <a:cxnLst/>
            <a:rect l="l" t="t" r="r" b="b"/>
            <a:pathLst>
              <a:path w="3725764" h="4114800">
                <a:moveTo>
                  <a:pt x="0" y="0"/>
                </a:moveTo>
                <a:lnTo>
                  <a:pt x="3725764" y="0"/>
                </a:lnTo>
                <a:lnTo>
                  <a:pt x="372576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flipH="1">
            <a:off x="754504" y="5797624"/>
            <a:ext cx="3052433" cy="4114800"/>
          </a:xfrm>
          <a:custGeom>
            <a:avLst/>
            <a:gdLst/>
            <a:ahLst/>
            <a:cxnLst/>
            <a:rect l="l" t="t" r="r" b="b"/>
            <a:pathLst>
              <a:path w="3052433" h="4114800">
                <a:moveTo>
                  <a:pt x="3052433" y="0"/>
                </a:moveTo>
                <a:lnTo>
                  <a:pt x="0" y="0"/>
                </a:lnTo>
                <a:lnTo>
                  <a:pt x="0" y="4114800"/>
                </a:lnTo>
                <a:lnTo>
                  <a:pt x="3052433" y="4114800"/>
                </a:lnTo>
                <a:lnTo>
                  <a:pt x="305243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a:spLocks noGrp="1"/>
          </p:cNvSpPr>
          <p:nvPr>
            <p:ph type="title" idx="4294967295"/>
          </p:nvPr>
        </p:nvSpPr>
        <p:spPr>
          <a:xfrm>
            <a:off x="5201264" y="4211711"/>
            <a:ext cx="7885471" cy="31718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a:ln>
                  <a:noFill/>
                </a:ln>
                <a:solidFill>
                  <a:srgbClr val="465F48"/>
                </a:solidFill>
                <a:effectLst/>
                <a:uLnTx/>
                <a:uFillTx/>
                <a:latin typeface="Sansita"/>
                <a:ea typeface="Sansita"/>
                <a:cs typeface="Sansita"/>
                <a:sym typeface="Sansita"/>
              </a:rPr>
              <a:t>that was a lot of info...</a:t>
            </a:r>
          </a:p>
          <a:p>
            <a:pPr marL="0" marR="0" lvl="0" indent="0" algn="l" defTabSz="914400" rtl="0" eaLnBrk="1" fontAlgn="auto" latinLnBrk="0" hangingPunct="1">
              <a:lnSpc>
                <a:spcPts val="8399"/>
              </a:lnSpc>
              <a:spcBef>
                <a:spcPts val="0"/>
              </a:spcBef>
              <a:spcAft>
                <a:spcPts val="0"/>
              </a:spcAft>
              <a:buClrTx/>
              <a:buSzTx/>
              <a:buFontTx/>
              <a:buNone/>
              <a:tabLst/>
              <a:defRPr/>
            </a:pPr>
            <a:endParaRPr kumimoji="0" lang="en-US" sz="6999" b="0" i="0" u="none" strike="noStrike" kern="1200" cap="none" spc="0" normalizeH="0" baseline="0" noProof="0">
              <a:ln>
                <a:noFill/>
              </a:ln>
              <a:solidFill>
                <a:srgbClr val="465F48"/>
              </a:solidFill>
              <a:effectLst/>
              <a:uLnTx/>
              <a:uFillTx/>
              <a:latin typeface="Sansita"/>
              <a:ea typeface="Sansita"/>
              <a:cs typeface="Sansita"/>
              <a:sym typeface="Sansita"/>
            </a:endParaRPr>
          </a:p>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a:ln>
                  <a:noFill/>
                </a:ln>
                <a:solidFill>
                  <a:srgbClr val="465F48"/>
                </a:solidFill>
                <a:effectLst/>
                <a:uLnTx/>
                <a:uFillTx/>
                <a:latin typeface="Sansita"/>
                <a:ea typeface="Sansita"/>
                <a:cs typeface="Sansita"/>
                <a:sym typeface="Sansita"/>
              </a:rPr>
              <a:t>questions?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8C3"/>
        </a:solidFill>
        <a:effectLst/>
      </p:bgPr>
    </p:bg>
    <p:spTree>
      <p:nvGrpSpPr>
        <p:cNvPr id="1" name=""/>
        <p:cNvGrpSpPr/>
        <p:nvPr/>
      </p:nvGrpSpPr>
      <p:grpSpPr>
        <a:xfrm>
          <a:off x="0" y="0"/>
          <a:ext cx="0" cy="0"/>
          <a:chOff x="0" y="0"/>
          <a:chExt cx="0" cy="0"/>
        </a:xfrm>
      </p:grpSpPr>
      <p:sp>
        <p:nvSpPr>
          <p:cNvPr id="5" name="Freeform 5">
            <a:extLst>
              <a:ext uri="{C183D7F6-B498-43B3-948B-1728B52AA6E4}">
                <adec:decorative xmlns:adec="http://schemas.microsoft.com/office/drawing/2017/decorative" val="1"/>
              </a:ext>
            </a:extLst>
          </p:cNvPr>
          <p:cNvSpPr/>
          <p:nvPr/>
        </p:nvSpPr>
        <p:spPr>
          <a:xfrm>
            <a:off x="13017903" y="-2559440"/>
            <a:ext cx="6683807" cy="6759855"/>
          </a:xfrm>
          <a:custGeom>
            <a:avLst/>
            <a:gdLst/>
            <a:ahLst/>
            <a:cxnLst/>
            <a:rect l="l" t="t" r="r" b="b"/>
            <a:pathLst>
              <a:path w="6683807" h="6759855">
                <a:moveTo>
                  <a:pt x="0" y="0"/>
                </a:moveTo>
                <a:lnTo>
                  <a:pt x="6683807" y="0"/>
                </a:lnTo>
                <a:lnTo>
                  <a:pt x="6683807" y="6759855"/>
                </a:lnTo>
                <a:lnTo>
                  <a:pt x="0" y="67598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2347251" y="-3499012"/>
            <a:ext cx="8762909" cy="8434300"/>
          </a:xfrm>
          <a:custGeom>
            <a:avLst/>
            <a:gdLst/>
            <a:ahLst/>
            <a:cxnLst/>
            <a:rect l="l" t="t" r="r" b="b"/>
            <a:pathLst>
              <a:path w="8762909" h="8434300">
                <a:moveTo>
                  <a:pt x="0" y="0"/>
                </a:moveTo>
                <a:lnTo>
                  <a:pt x="8762908" y="0"/>
                </a:lnTo>
                <a:lnTo>
                  <a:pt x="8762908" y="8434300"/>
                </a:lnTo>
                <a:lnTo>
                  <a:pt x="0" y="843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5388823" y="6588625"/>
            <a:ext cx="2679764" cy="4114800"/>
          </a:xfrm>
          <a:custGeom>
            <a:avLst/>
            <a:gdLst/>
            <a:ahLst/>
            <a:cxnLst/>
            <a:rect l="l" t="t" r="r" b="b"/>
            <a:pathLst>
              <a:path w="2679764" h="4114800">
                <a:moveTo>
                  <a:pt x="0" y="0"/>
                </a:moveTo>
                <a:lnTo>
                  <a:pt x="2679764" y="0"/>
                </a:lnTo>
                <a:lnTo>
                  <a:pt x="267976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a:extLst>
              <a:ext uri="{C183D7F6-B498-43B3-948B-1728B52AA6E4}">
                <adec:decorative xmlns:adec="http://schemas.microsoft.com/office/drawing/2017/decorative" val="1"/>
              </a:ext>
            </a:extLst>
          </p:cNvPr>
          <p:cNvSpPr/>
          <p:nvPr/>
        </p:nvSpPr>
        <p:spPr>
          <a:xfrm>
            <a:off x="14873304" y="6380412"/>
            <a:ext cx="3710801" cy="4114800"/>
          </a:xfrm>
          <a:custGeom>
            <a:avLst/>
            <a:gdLst/>
            <a:ahLst/>
            <a:cxnLst/>
            <a:rect l="l" t="t" r="r" b="b"/>
            <a:pathLst>
              <a:path w="3710801" h="4114800">
                <a:moveTo>
                  <a:pt x="0" y="0"/>
                </a:moveTo>
                <a:lnTo>
                  <a:pt x="3710802" y="0"/>
                </a:lnTo>
                <a:lnTo>
                  <a:pt x="37108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a:spLocks noGrp="1"/>
          </p:cNvSpPr>
          <p:nvPr>
            <p:ph type="title" idx="4294967295"/>
          </p:nvPr>
        </p:nvSpPr>
        <p:spPr>
          <a:xfrm>
            <a:off x="1028700" y="5851802"/>
            <a:ext cx="14407892" cy="1057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a:ln>
                  <a:noFill/>
                </a:ln>
                <a:solidFill>
                  <a:srgbClr val="465F48"/>
                </a:solidFill>
                <a:effectLst/>
                <a:uLnTx/>
                <a:uFillTx/>
                <a:latin typeface="Sansita"/>
                <a:ea typeface="Sansita"/>
                <a:cs typeface="Sansita"/>
                <a:sym typeface="Sansita"/>
              </a:rPr>
              <a:t>What questions or fears do you have?</a:t>
            </a:r>
          </a:p>
        </p:txBody>
      </p:sp>
      <p:sp>
        <p:nvSpPr>
          <p:cNvPr id="6" name="TextBox 6"/>
          <p:cNvSpPr txBox="1"/>
          <p:nvPr/>
        </p:nvSpPr>
        <p:spPr>
          <a:xfrm>
            <a:off x="1028700" y="2552700"/>
            <a:ext cx="11821562" cy="2114442"/>
          </a:xfrm>
          <a:prstGeom prst="rect">
            <a:avLst/>
          </a:prstGeom>
        </p:spPr>
        <p:txBody>
          <a:bodyPr lIns="0" tIns="0" rIns="0" bIns="0" rtlCol="0" anchor="t">
            <a:spAutoFit/>
          </a:bodyPr>
          <a:lstStyle/>
          <a:p>
            <a:pPr algn="l">
              <a:lnSpc>
                <a:spcPts val="8399"/>
              </a:lnSpc>
            </a:pPr>
            <a:r>
              <a:rPr lang="en-US" sz="6999">
                <a:solidFill>
                  <a:srgbClr val="465F48"/>
                </a:solidFill>
                <a:latin typeface="Sansita"/>
                <a:ea typeface="Sansita"/>
                <a:cs typeface="Sansita"/>
                <a:sym typeface="Sansita"/>
              </a:rPr>
              <a:t>What you are being asked to do is not always easy.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pic>
        <p:nvPicPr>
          <p:cNvPr id="2" name="Picture 2">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669152" y="1466115"/>
            <a:ext cx="14949695" cy="7354770"/>
          </a:xfrm>
          <a:prstGeom prst="rect">
            <a:avLst/>
          </a:prstGeom>
        </p:spPr>
      </p:pic>
      <p:sp>
        <p:nvSpPr>
          <p:cNvPr id="3" name="Title 2">
            <a:extLst>
              <a:ext uri="{FF2B5EF4-FFF2-40B4-BE49-F238E27FC236}">
                <a16:creationId xmlns:a16="http://schemas.microsoft.com/office/drawing/2014/main" id="{AA218169-EB9B-A802-0062-E7546C28DC27}"/>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Resources Video</a:t>
            </a:r>
          </a:p>
        </p:txBody>
      </p:sp>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3418812" y="1028700"/>
            <a:ext cx="3840488" cy="3840488"/>
          </a:xfrm>
          <a:custGeom>
            <a:avLst/>
            <a:gdLst/>
            <a:ahLst/>
            <a:cxnLst/>
            <a:rect l="l" t="t" r="r" b="b"/>
            <a:pathLst>
              <a:path w="3840488" h="3840488">
                <a:moveTo>
                  <a:pt x="0" y="0"/>
                </a:moveTo>
                <a:lnTo>
                  <a:pt x="3840488" y="0"/>
                </a:lnTo>
                <a:lnTo>
                  <a:pt x="3840488" y="3840488"/>
                </a:lnTo>
                <a:lnTo>
                  <a:pt x="0" y="3840488"/>
                </a:lnTo>
                <a:lnTo>
                  <a:pt x="0" y="0"/>
                </a:lnTo>
                <a:close/>
              </a:path>
            </a:pathLst>
          </a:custGeom>
          <a:blipFill>
            <a:blip r:embed="rId2"/>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1423203" y="4869188"/>
            <a:ext cx="9839505" cy="4039142"/>
            <a:chOff x="0" y="0"/>
            <a:chExt cx="13119340" cy="5385523"/>
          </a:xfrm>
        </p:grpSpPr>
        <p:sp>
          <p:nvSpPr>
            <p:cNvPr id="4" name="Freeform 4"/>
            <p:cNvSpPr/>
            <p:nvPr/>
          </p:nvSpPr>
          <p:spPr>
            <a:xfrm>
              <a:off x="0" y="0"/>
              <a:ext cx="6322892" cy="5385523"/>
            </a:xfrm>
            <a:custGeom>
              <a:avLst/>
              <a:gdLst/>
              <a:ahLst/>
              <a:cxnLst/>
              <a:rect l="l" t="t" r="r" b="b"/>
              <a:pathLst>
                <a:path w="6322892" h="5385523">
                  <a:moveTo>
                    <a:pt x="0" y="0"/>
                  </a:moveTo>
                  <a:lnTo>
                    <a:pt x="6322892" y="0"/>
                  </a:lnTo>
                  <a:lnTo>
                    <a:pt x="6322892" y="5385523"/>
                  </a:lnTo>
                  <a:lnTo>
                    <a:pt x="0" y="5385523"/>
                  </a:lnTo>
                  <a:lnTo>
                    <a:pt x="0" y="0"/>
                  </a:lnTo>
                  <a:close/>
                </a:path>
              </a:pathLst>
            </a:custGeom>
            <a:blipFill>
              <a:blip r:embed="rId3"/>
              <a:stretch>
                <a:fillRect t="-32742" b="-13600"/>
              </a:stretch>
            </a:blipFill>
          </p:spPr>
          <p:txBody>
            <a:bodyPr/>
            <a:lstStyle/>
            <a:p>
              <a:endParaRPr lang="en-US"/>
            </a:p>
          </p:txBody>
        </p:sp>
        <p:sp>
          <p:nvSpPr>
            <p:cNvPr id="5" name="Freeform 5"/>
            <p:cNvSpPr/>
            <p:nvPr/>
          </p:nvSpPr>
          <p:spPr>
            <a:xfrm>
              <a:off x="6562530" y="0"/>
              <a:ext cx="6556810" cy="5385523"/>
            </a:xfrm>
            <a:custGeom>
              <a:avLst/>
              <a:gdLst/>
              <a:ahLst/>
              <a:cxnLst/>
              <a:rect l="l" t="t" r="r" b="b"/>
              <a:pathLst>
                <a:path w="6556810" h="5385523">
                  <a:moveTo>
                    <a:pt x="0" y="0"/>
                  </a:moveTo>
                  <a:lnTo>
                    <a:pt x="6556810" y="0"/>
                  </a:lnTo>
                  <a:lnTo>
                    <a:pt x="6556810" y="5385523"/>
                  </a:lnTo>
                  <a:lnTo>
                    <a:pt x="0" y="5385523"/>
                  </a:lnTo>
                  <a:lnTo>
                    <a:pt x="0" y="0"/>
                  </a:lnTo>
                  <a:close/>
                </a:path>
              </a:pathLst>
            </a:custGeom>
            <a:blipFill>
              <a:blip r:embed="rId4"/>
              <a:stretch>
                <a:fillRect r="-7502" b="-24718"/>
              </a:stretch>
            </a:blipFill>
          </p:spPr>
          <p:txBody>
            <a:bodyPr/>
            <a:lstStyle/>
            <a:p>
              <a:endParaRPr lang="en-US"/>
            </a:p>
          </p:txBody>
        </p:sp>
      </p:grpSp>
      <p:sp>
        <p:nvSpPr>
          <p:cNvPr id="6" name="TextBox 6"/>
          <p:cNvSpPr txBox="1">
            <a:spLocks noGrp="1"/>
          </p:cNvSpPr>
          <p:nvPr>
            <p:ph type="title" idx="4294967295"/>
          </p:nvPr>
        </p:nvSpPr>
        <p:spPr>
          <a:xfrm>
            <a:off x="1028700" y="1027646"/>
            <a:ext cx="9648283" cy="26479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457"/>
              </a:lnSpc>
              <a:spcBef>
                <a:spcPts val="0"/>
              </a:spcBef>
              <a:spcAft>
                <a:spcPts val="0"/>
              </a:spcAft>
              <a:buClrTx/>
              <a:buSzTx/>
              <a:buFontTx/>
              <a:buNone/>
              <a:tabLst/>
              <a:defRPr/>
            </a:pPr>
            <a:r>
              <a:rPr kumimoji="0" lang="en-US" sz="8714" b="0" i="0" u="none" strike="noStrike" kern="1200" cap="none" spc="0" normalizeH="0" baseline="0" noProof="0">
                <a:ln>
                  <a:noFill/>
                </a:ln>
                <a:solidFill>
                  <a:srgbClr val="000000"/>
                </a:solidFill>
                <a:effectLst/>
                <a:uLnTx/>
                <a:uFillTx/>
                <a:latin typeface="Rosario"/>
                <a:ea typeface="Rosario"/>
                <a:cs typeface="Rosario"/>
                <a:sym typeface="Rosario"/>
              </a:rPr>
              <a:t>Gender Inclusive Bathroom Map</a:t>
            </a:r>
          </a:p>
        </p:txBody>
      </p:sp>
      <p:sp>
        <p:nvSpPr>
          <p:cNvPr id="7" name="TextBox 7"/>
          <p:cNvSpPr txBox="1"/>
          <p:nvPr/>
        </p:nvSpPr>
        <p:spPr>
          <a:xfrm>
            <a:off x="12900037" y="4888238"/>
            <a:ext cx="4878037" cy="600075"/>
          </a:xfrm>
          <a:prstGeom prst="rect">
            <a:avLst/>
          </a:prstGeom>
        </p:spPr>
        <p:txBody>
          <a:bodyPr lIns="0" tIns="0" rIns="0" bIns="0" rtlCol="0" anchor="t">
            <a:spAutoFit/>
          </a:bodyPr>
          <a:lstStyle/>
          <a:p>
            <a:pPr algn="ctr">
              <a:lnSpc>
                <a:spcPts val="4779"/>
              </a:lnSpc>
            </a:pPr>
            <a:r>
              <a:rPr lang="en-US" sz="3982">
                <a:solidFill>
                  <a:srgbClr val="000000"/>
                </a:solidFill>
                <a:latin typeface="Rosario"/>
                <a:ea typeface="Rosario"/>
                <a:cs typeface="Rosario"/>
                <a:sym typeface="Rosario"/>
              </a:rPr>
              <a:t>on RC website</a:t>
            </a:r>
          </a:p>
        </p:txBody>
      </p:sp>
      <p:sp>
        <p:nvSpPr>
          <p:cNvPr id="8" name="TextBox 8"/>
          <p:cNvSpPr txBox="1"/>
          <p:nvPr/>
        </p:nvSpPr>
        <p:spPr>
          <a:xfrm>
            <a:off x="3903937" y="9258300"/>
            <a:ext cx="4878037" cy="600075"/>
          </a:xfrm>
          <a:prstGeom prst="rect">
            <a:avLst/>
          </a:prstGeom>
        </p:spPr>
        <p:txBody>
          <a:bodyPr lIns="0" tIns="0" rIns="0" bIns="0" rtlCol="0" anchor="t">
            <a:spAutoFit/>
          </a:bodyPr>
          <a:lstStyle/>
          <a:p>
            <a:pPr algn="ctr">
              <a:lnSpc>
                <a:spcPts val="4779"/>
              </a:lnSpc>
            </a:pPr>
            <a:r>
              <a:rPr lang="en-US" sz="3982">
                <a:solidFill>
                  <a:srgbClr val="000000"/>
                </a:solidFill>
                <a:latin typeface="Rosario"/>
                <a:ea typeface="Rosario"/>
                <a:cs typeface="Rosario"/>
                <a:sym typeface="Rosario"/>
              </a:rPr>
              <a:t>Print versions in RC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5B9ABB-E4E0-C954-D121-C8482588D43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Bias Reporting</a:t>
            </a:r>
          </a:p>
        </p:txBody>
      </p:sp>
      <p:grpSp>
        <p:nvGrpSpPr>
          <p:cNvPr id="2" name="Group 2" descr="Rainbow Center bias reporting page"/>
          <p:cNvGrpSpPr>
            <a:grpSpLocks noChangeAspect="1"/>
          </p:cNvGrpSpPr>
          <p:nvPr/>
        </p:nvGrpSpPr>
        <p:grpSpPr>
          <a:xfrm>
            <a:off x="3323356" y="772334"/>
            <a:ext cx="11641288" cy="8742331"/>
            <a:chOff x="0" y="0"/>
            <a:chExt cx="8455660" cy="6350000"/>
          </a:xfrm>
        </p:grpSpPr>
        <p:sp>
          <p:nvSpPr>
            <p:cNvPr id="3" name="Freeform 3"/>
            <p:cNvSpPr/>
            <p:nvPr/>
          </p:nvSpPr>
          <p:spPr>
            <a:xfrm>
              <a:off x="15240" y="5910580"/>
              <a:ext cx="8425180" cy="424180"/>
            </a:xfrm>
            <a:custGeom>
              <a:avLst/>
              <a:gdLst/>
              <a:ahLst/>
              <a:cxnLst/>
              <a:rect l="l" t="t" r="r" b="b"/>
              <a:pathLst>
                <a:path w="8425180" h="424180">
                  <a:moveTo>
                    <a:pt x="7769860" y="424180"/>
                  </a:moveTo>
                  <a:lnTo>
                    <a:pt x="2839720" y="424180"/>
                  </a:lnTo>
                  <a:lnTo>
                    <a:pt x="2839720" y="1270"/>
                  </a:lnTo>
                  <a:lnTo>
                    <a:pt x="7769860" y="1270"/>
                  </a:lnTo>
                  <a:lnTo>
                    <a:pt x="7769860" y="424180"/>
                  </a:lnTo>
                  <a:close/>
                  <a:moveTo>
                    <a:pt x="652780" y="0"/>
                  </a:moveTo>
                  <a:lnTo>
                    <a:pt x="0" y="0"/>
                  </a:lnTo>
                  <a:lnTo>
                    <a:pt x="0" y="422910"/>
                  </a:lnTo>
                  <a:lnTo>
                    <a:pt x="651510" y="422910"/>
                  </a:lnTo>
                  <a:lnTo>
                    <a:pt x="652780" y="0"/>
                  </a:lnTo>
                  <a:lnTo>
                    <a:pt x="652780" y="0"/>
                  </a:lnTo>
                  <a:close/>
                  <a:moveTo>
                    <a:pt x="8425180" y="0"/>
                  </a:moveTo>
                  <a:lnTo>
                    <a:pt x="7769860" y="0"/>
                  </a:lnTo>
                  <a:lnTo>
                    <a:pt x="7769860" y="422910"/>
                  </a:lnTo>
                  <a:lnTo>
                    <a:pt x="8425180" y="422910"/>
                  </a:lnTo>
                  <a:lnTo>
                    <a:pt x="8425180" y="0"/>
                  </a:lnTo>
                  <a:close/>
                </a:path>
              </a:pathLst>
            </a:custGeom>
            <a:solidFill>
              <a:srgbClr val="FFFFFF"/>
            </a:solidFill>
          </p:spPr>
          <p:txBody>
            <a:bodyPr/>
            <a:lstStyle/>
            <a:p>
              <a:endParaRPr lang="en-US"/>
            </a:p>
          </p:txBody>
        </p:sp>
        <p:sp>
          <p:nvSpPr>
            <p:cNvPr id="4" name="Freeform 4"/>
            <p:cNvSpPr/>
            <p:nvPr/>
          </p:nvSpPr>
          <p:spPr>
            <a:xfrm>
              <a:off x="15240" y="15240"/>
              <a:ext cx="8425180" cy="6319520"/>
            </a:xfrm>
            <a:custGeom>
              <a:avLst/>
              <a:gdLst/>
              <a:ahLst/>
              <a:cxnLst/>
              <a:rect l="l" t="t" r="r" b="b"/>
              <a:pathLst>
                <a:path w="8425180" h="6319520">
                  <a:moveTo>
                    <a:pt x="2839720" y="6319520"/>
                  </a:moveTo>
                  <a:lnTo>
                    <a:pt x="652780" y="6319520"/>
                  </a:lnTo>
                  <a:lnTo>
                    <a:pt x="652780" y="5896610"/>
                  </a:lnTo>
                  <a:lnTo>
                    <a:pt x="2840990" y="5896610"/>
                  </a:lnTo>
                  <a:lnTo>
                    <a:pt x="2839720" y="6319520"/>
                  </a:lnTo>
                  <a:lnTo>
                    <a:pt x="2839720" y="6319520"/>
                  </a:lnTo>
                  <a:close/>
                  <a:moveTo>
                    <a:pt x="8425180" y="0"/>
                  </a:moveTo>
                  <a:lnTo>
                    <a:pt x="0" y="0"/>
                  </a:lnTo>
                  <a:lnTo>
                    <a:pt x="0" y="622300"/>
                  </a:lnTo>
                  <a:lnTo>
                    <a:pt x="8425180" y="622300"/>
                  </a:lnTo>
                  <a:lnTo>
                    <a:pt x="8425180" y="0"/>
                  </a:lnTo>
                  <a:lnTo>
                    <a:pt x="8425180" y="0"/>
                  </a:lnTo>
                  <a:close/>
                </a:path>
              </a:pathLst>
            </a:custGeom>
            <a:solidFill>
              <a:srgbClr val="B7CDB7"/>
            </a:solidFill>
          </p:spPr>
          <p:txBody>
            <a:bodyPr/>
            <a:lstStyle/>
            <a:p>
              <a:endParaRPr lang="en-US"/>
            </a:p>
          </p:txBody>
        </p:sp>
        <p:sp>
          <p:nvSpPr>
            <p:cNvPr id="5" name="Freeform 5"/>
            <p:cNvSpPr/>
            <p:nvPr/>
          </p:nvSpPr>
          <p:spPr>
            <a:xfrm>
              <a:off x="15240" y="637540"/>
              <a:ext cx="8425180" cy="5273040"/>
            </a:xfrm>
            <a:custGeom>
              <a:avLst/>
              <a:gdLst/>
              <a:ahLst/>
              <a:cxnLst/>
              <a:rect l="l" t="t" r="r" b="b"/>
              <a:pathLst>
                <a:path w="8425180" h="5273040">
                  <a:moveTo>
                    <a:pt x="8425180" y="5273040"/>
                  </a:moveTo>
                  <a:lnTo>
                    <a:pt x="0" y="5273040"/>
                  </a:lnTo>
                  <a:lnTo>
                    <a:pt x="0" y="0"/>
                  </a:lnTo>
                  <a:lnTo>
                    <a:pt x="8425180" y="0"/>
                  </a:lnTo>
                  <a:lnTo>
                    <a:pt x="8425180" y="5273040"/>
                  </a:lnTo>
                  <a:lnTo>
                    <a:pt x="8425180" y="5273040"/>
                  </a:lnTo>
                  <a:close/>
                </a:path>
              </a:pathLst>
            </a:custGeom>
            <a:blipFill>
              <a:blip r:embed="rId2"/>
              <a:stretch>
                <a:fillRect b="-42593"/>
              </a:stretch>
            </a:blipFill>
          </p:spPr>
          <p:txBody>
            <a:bodyPr/>
            <a:lstStyle/>
            <a:p>
              <a:endParaRPr lang="en-US"/>
            </a:p>
          </p:txBody>
        </p:sp>
        <p:sp>
          <p:nvSpPr>
            <p:cNvPr id="6" name="Freeform 6"/>
            <p:cNvSpPr/>
            <p:nvPr/>
          </p:nvSpPr>
          <p:spPr>
            <a:xfrm>
              <a:off x="0" y="0"/>
              <a:ext cx="8455660" cy="6348730"/>
            </a:xfrm>
            <a:custGeom>
              <a:avLst/>
              <a:gdLst/>
              <a:ahLst/>
              <a:cxnLst/>
              <a:rect l="l" t="t" r="r" b="b"/>
              <a:pathLst>
                <a:path w="8455660" h="6348730">
                  <a:moveTo>
                    <a:pt x="8440420" y="0"/>
                  </a:moveTo>
                  <a:lnTo>
                    <a:pt x="15240" y="0"/>
                  </a:lnTo>
                  <a:cubicBezTo>
                    <a:pt x="7620" y="0"/>
                    <a:pt x="0" y="7620"/>
                    <a:pt x="0" y="15240"/>
                  </a:cubicBezTo>
                  <a:lnTo>
                    <a:pt x="0" y="5910580"/>
                  </a:lnTo>
                  <a:lnTo>
                    <a:pt x="0" y="6333490"/>
                  </a:lnTo>
                  <a:cubicBezTo>
                    <a:pt x="0" y="6342380"/>
                    <a:pt x="7620" y="6348730"/>
                    <a:pt x="15240" y="6348730"/>
                  </a:cubicBezTo>
                  <a:lnTo>
                    <a:pt x="666750" y="6348730"/>
                  </a:lnTo>
                  <a:lnTo>
                    <a:pt x="2854960" y="6348730"/>
                  </a:lnTo>
                  <a:lnTo>
                    <a:pt x="7785100" y="6348730"/>
                  </a:lnTo>
                  <a:lnTo>
                    <a:pt x="8440420" y="6348730"/>
                  </a:lnTo>
                  <a:cubicBezTo>
                    <a:pt x="8449310" y="6348730"/>
                    <a:pt x="8455660" y="6341110"/>
                    <a:pt x="8455660" y="6333490"/>
                  </a:cubicBezTo>
                  <a:lnTo>
                    <a:pt x="8455660" y="5910580"/>
                  </a:lnTo>
                  <a:lnTo>
                    <a:pt x="8455660" y="15240"/>
                  </a:lnTo>
                  <a:cubicBezTo>
                    <a:pt x="8455660" y="7620"/>
                    <a:pt x="8449310" y="0"/>
                    <a:pt x="8440420" y="0"/>
                  </a:cubicBezTo>
                  <a:close/>
                  <a:moveTo>
                    <a:pt x="7785100" y="5895340"/>
                  </a:moveTo>
                  <a:lnTo>
                    <a:pt x="2854960" y="5895340"/>
                  </a:lnTo>
                  <a:lnTo>
                    <a:pt x="668020" y="5895340"/>
                  </a:lnTo>
                  <a:lnTo>
                    <a:pt x="31750" y="5895340"/>
                  </a:lnTo>
                  <a:lnTo>
                    <a:pt x="31750" y="652780"/>
                  </a:lnTo>
                  <a:lnTo>
                    <a:pt x="8425180" y="652780"/>
                  </a:lnTo>
                  <a:lnTo>
                    <a:pt x="8425180" y="5895340"/>
                  </a:lnTo>
                  <a:lnTo>
                    <a:pt x="7785100" y="5895340"/>
                  </a:lnTo>
                  <a:lnTo>
                    <a:pt x="7785100" y="5895340"/>
                  </a:lnTo>
                  <a:close/>
                  <a:moveTo>
                    <a:pt x="8425180" y="31750"/>
                  </a:moveTo>
                  <a:lnTo>
                    <a:pt x="8425180" y="622300"/>
                  </a:lnTo>
                  <a:lnTo>
                    <a:pt x="31750" y="622300"/>
                  </a:lnTo>
                  <a:lnTo>
                    <a:pt x="31750" y="31750"/>
                  </a:lnTo>
                  <a:lnTo>
                    <a:pt x="8425180" y="31750"/>
                  </a:lnTo>
                  <a:close/>
                  <a:moveTo>
                    <a:pt x="31750" y="5927090"/>
                  </a:moveTo>
                  <a:lnTo>
                    <a:pt x="652780" y="5927090"/>
                  </a:lnTo>
                  <a:lnTo>
                    <a:pt x="652780" y="6319520"/>
                  </a:lnTo>
                  <a:lnTo>
                    <a:pt x="31750" y="6319520"/>
                  </a:lnTo>
                  <a:lnTo>
                    <a:pt x="31750" y="5927090"/>
                  </a:lnTo>
                  <a:close/>
                  <a:moveTo>
                    <a:pt x="683260" y="6318250"/>
                  </a:moveTo>
                  <a:lnTo>
                    <a:pt x="683260" y="5925820"/>
                  </a:lnTo>
                  <a:lnTo>
                    <a:pt x="2839720" y="5925820"/>
                  </a:lnTo>
                  <a:lnTo>
                    <a:pt x="2839720" y="6318250"/>
                  </a:lnTo>
                  <a:lnTo>
                    <a:pt x="683260" y="6318250"/>
                  </a:lnTo>
                  <a:close/>
                  <a:moveTo>
                    <a:pt x="2871470" y="6318250"/>
                  </a:moveTo>
                  <a:lnTo>
                    <a:pt x="2871470" y="5925820"/>
                  </a:lnTo>
                  <a:lnTo>
                    <a:pt x="7769861" y="5925820"/>
                  </a:lnTo>
                  <a:lnTo>
                    <a:pt x="7769861" y="6318250"/>
                  </a:lnTo>
                  <a:lnTo>
                    <a:pt x="2871470" y="6318250"/>
                  </a:lnTo>
                  <a:close/>
                  <a:moveTo>
                    <a:pt x="8425180" y="6318250"/>
                  </a:moveTo>
                  <a:lnTo>
                    <a:pt x="7801611" y="6318250"/>
                  </a:lnTo>
                  <a:lnTo>
                    <a:pt x="7801611" y="5925820"/>
                  </a:lnTo>
                  <a:lnTo>
                    <a:pt x="8425180" y="5925820"/>
                  </a:lnTo>
                  <a:lnTo>
                    <a:pt x="8425180" y="6318250"/>
                  </a:lnTo>
                  <a:close/>
                  <a:moveTo>
                    <a:pt x="226060" y="467360"/>
                  </a:moveTo>
                  <a:lnTo>
                    <a:pt x="339090" y="342900"/>
                  </a:lnTo>
                  <a:lnTo>
                    <a:pt x="226060" y="218440"/>
                  </a:lnTo>
                  <a:cubicBezTo>
                    <a:pt x="219710" y="212090"/>
                    <a:pt x="220980" y="201930"/>
                    <a:pt x="227330" y="196850"/>
                  </a:cubicBezTo>
                  <a:cubicBezTo>
                    <a:pt x="233680" y="190500"/>
                    <a:pt x="243840" y="191770"/>
                    <a:pt x="248920" y="198120"/>
                  </a:cubicBezTo>
                  <a:lnTo>
                    <a:pt x="359410" y="320040"/>
                  </a:lnTo>
                  <a:lnTo>
                    <a:pt x="469900" y="198120"/>
                  </a:lnTo>
                  <a:cubicBezTo>
                    <a:pt x="476250" y="191770"/>
                    <a:pt x="485140" y="191770"/>
                    <a:pt x="491490" y="196850"/>
                  </a:cubicBezTo>
                  <a:cubicBezTo>
                    <a:pt x="497840" y="203200"/>
                    <a:pt x="497840" y="212090"/>
                    <a:pt x="492760" y="218440"/>
                  </a:cubicBezTo>
                  <a:lnTo>
                    <a:pt x="381000" y="344170"/>
                  </a:lnTo>
                  <a:lnTo>
                    <a:pt x="494030" y="468630"/>
                  </a:lnTo>
                  <a:cubicBezTo>
                    <a:pt x="500380" y="474980"/>
                    <a:pt x="499110" y="485140"/>
                    <a:pt x="492760" y="490220"/>
                  </a:cubicBezTo>
                  <a:cubicBezTo>
                    <a:pt x="490220" y="492760"/>
                    <a:pt x="486410" y="494030"/>
                    <a:pt x="482600" y="494030"/>
                  </a:cubicBezTo>
                  <a:cubicBezTo>
                    <a:pt x="478790" y="494030"/>
                    <a:pt x="473710" y="492760"/>
                    <a:pt x="471170" y="488950"/>
                  </a:cubicBezTo>
                  <a:lnTo>
                    <a:pt x="360680" y="367030"/>
                  </a:lnTo>
                  <a:lnTo>
                    <a:pt x="250190" y="488950"/>
                  </a:lnTo>
                  <a:cubicBezTo>
                    <a:pt x="247650" y="492760"/>
                    <a:pt x="242570" y="494030"/>
                    <a:pt x="238760" y="494030"/>
                  </a:cubicBezTo>
                  <a:cubicBezTo>
                    <a:pt x="234950" y="494030"/>
                    <a:pt x="231140" y="492760"/>
                    <a:pt x="228600" y="490220"/>
                  </a:cubicBezTo>
                  <a:cubicBezTo>
                    <a:pt x="220980" y="483870"/>
                    <a:pt x="220980" y="473710"/>
                    <a:pt x="226060" y="467360"/>
                  </a:cubicBezTo>
                  <a:close/>
                  <a:moveTo>
                    <a:pt x="1104900" y="344170"/>
                  </a:moveTo>
                  <a:cubicBezTo>
                    <a:pt x="1104900" y="335280"/>
                    <a:pt x="1112520" y="328930"/>
                    <a:pt x="1120140" y="328930"/>
                  </a:cubicBezTo>
                  <a:lnTo>
                    <a:pt x="1363980" y="328930"/>
                  </a:lnTo>
                  <a:cubicBezTo>
                    <a:pt x="1372870" y="328930"/>
                    <a:pt x="1379220" y="336550"/>
                    <a:pt x="1379220" y="344170"/>
                  </a:cubicBezTo>
                  <a:cubicBezTo>
                    <a:pt x="1379220" y="353060"/>
                    <a:pt x="1371600" y="359410"/>
                    <a:pt x="1363980" y="359410"/>
                  </a:cubicBezTo>
                  <a:lnTo>
                    <a:pt x="1120140" y="359410"/>
                  </a:lnTo>
                  <a:cubicBezTo>
                    <a:pt x="1111250" y="359410"/>
                    <a:pt x="1104900" y="351790"/>
                    <a:pt x="1104900" y="344170"/>
                  </a:cubicBezTo>
                  <a:close/>
                  <a:moveTo>
                    <a:pt x="676910" y="452120"/>
                  </a:moveTo>
                  <a:lnTo>
                    <a:pt x="702310" y="452120"/>
                  </a:lnTo>
                  <a:lnTo>
                    <a:pt x="702310" y="477520"/>
                  </a:lnTo>
                  <a:cubicBezTo>
                    <a:pt x="702310" y="486410"/>
                    <a:pt x="709930" y="492760"/>
                    <a:pt x="717550" y="492760"/>
                  </a:cubicBezTo>
                  <a:lnTo>
                    <a:pt x="924560" y="492760"/>
                  </a:lnTo>
                  <a:cubicBezTo>
                    <a:pt x="933450" y="492760"/>
                    <a:pt x="939800" y="485140"/>
                    <a:pt x="939800" y="477520"/>
                  </a:cubicBezTo>
                  <a:lnTo>
                    <a:pt x="939800" y="250190"/>
                  </a:lnTo>
                  <a:cubicBezTo>
                    <a:pt x="939800" y="241300"/>
                    <a:pt x="932180" y="234950"/>
                    <a:pt x="924560" y="234950"/>
                  </a:cubicBezTo>
                  <a:lnTo>
                    <a:pt x="899160" y="234950"/>
                  </a:lnTo>
                  <a:lnTo>
                    <a:pt x="899160" y="209550"/>
                  </a:lnTo>
                  <a:cubicBezTo>
                    <a:pt x="899160" y="200660"/>
                    <a:pt x="891540" y="194310"/>
                    <a:pt x="883920" y="194310"/>
                  </a:cubicBezTo>
                  <a:lnTo>
                    <a:pt x="676910" y="194310"/>
                  </a:lnTo>
                  <a:cubicBezTo>
                    <a:pt x="668020" y="194310"/>
                    <a:pt x="661670" y="201930"/>
                    <a:pt x="661670" y="209550"/>
                  </a:cubicBezTo>
                  <a:lnTo>
                    <a:pt x="661670" y="436880"/>
                  </a:lnTo>
                  <a:cubicBezTo>
                    <a:pt x="661670" y="445770"/>
                    <a:pt x="668020" y="452120"/>
                    <a:pt x="676910" y="452120"/>
                  </a:cubicBezTo>
                  <a:close/>
                  <a:moveTo>
                    <a:pt x="909320" y="265430"/>
                  </a:moveTo>
                  <a:lnTo>
                    <a:pt x="909320" y="462280"/>
                  </a:lnTo>
                  <a:lnTo>
                    <a:pt x="734060" y="462280"/>
                  </a:lnTo>
                  <a:lnTo>
                    <a:pt x="734060" y="452120"/>
                  </a:lnTo>
                  <a:lnTo>
                    <a:pt x="883920" y="452120"/>
                  </a:lnTo>
                  <a:cubicBezTo>
                    <a:pt x="892810" y="452120"/>
                    <a:pt x="899160" y="444500"/>
                    <a:pt x="899160" y="436880"/>
                  </a:cubicBezTo>
                  <a:lnTo>
                    <a:pt x="899160" y="265430"/>
                  </a:lnTo>
                  <a:lnTo>
                    <a:pt x="909320" y="265430"/>
                  </a:lnTo>
                  <a:close/>
                  <a:moveTo>
                    <a:pt x="692150" y="224790"/>
                  </a:moveTo>
                  <a:lnTo>
                    <a:pt x="867410" y="224790"/>
                  </a:lnTo>
                  <a:lnTo>
                    <a:pt x="867410" y="421640"/>
                  </a:lnTo>
                  <a:lnTo>
                    <a:pt x="692150" y="421640"/>
                  </a:lnTo>
                  <a:lnTo>
                    <a:pt x="692150" y="224790"/>
                  </a:lnTo>
                  <a:close/>
                  <a:moveTo>
                    <a:pt x="466090" y="6236970"/>
                  </a:moveTo>
                  <a:cubicBezTo>
                    <a:pt x="463550" y="6242050"/>
                    <a:pt x="457200" y="6245860"/>
                    <a:pt x="452120" y="6245860"/>
                  </a:cubicBezTo>
                  <a:cubicBezTo>
                    <a:pt x="449580" y="6245860"/>
                    <a:pt x="447040" y="6245860"/>
                    <a:pt x="444500" y="6244590"/>
                  </a:cubicBezTo>
                  <a:lnTo>
                    <a:pt x="229870" y="6137910"/>
                  </a:lnTo>
                  <a:cubicBezTo>
                    <a:pt x="224790" y="6135370"/>
                    <a:pt x="220980" y="6130290"/>
                    <a:pt x="220980" y="6123940"/>
                  </a:cubicBezTo>
                  <a:cubicBezTo>
                    <a:pt x="220980" y="6117590"/>
                    <a:pt x="224790" y="6112510"/>
                    <a:pt x="229870" y="6109970"/>
                  </a:cubicBezTo>
                  <a:lnTo>
                    <a:pt x="444500" y="6003290"/>
                  </a:lnTo>
                  <a:cubicBezTo>
                    <a:pt x="452120" y="5999480"/>
                    <a:pt x="461010" y="6002020"/>
                    <a:pt x="466090" y="6010910"/>
                  </a:cubicBezTo>
                  <a:cubicBezTo>
                    <a:pt x="469900" y="6018530"/>
                    <a:pt x="467360" y="6027420"/>
                    <a:pt x="458470" y="6032500"/>
                  </a:cubicBezTo>
                  <a:lnTo>
                    <a:pt x="271780" y="6125210"/>
                  </a:lnTo>
                  <a:lnTo>
                    <a:pt x="458470" y="6217920"/>
                  </a:lnTo>
                  <a:cubicBezTo>
                    <a:pt x="467360" y="6219190"/>
                    <a:pt x="469900" y="6229350"/>
                    <a:pt x="466090" y="6236970"/>
                  </a:cubicBezTo>
                  <a:close/>
                  <a:moveTo>
                    <a:pt x="7989570" y="6008370"/>
                  </a:moveTo>
                  <a:cubicBezTo>
                    <a:pt x="7993380" y="6000750"/>
                    <a:pt x="8002270" y="5996940"/>
                    <a:pt x="8011160" y="6000750"/>
                  </a:cubicBezTo>
                  <a:lnTo>
                    <a:pt x="8225790" y="6107430"/>
                  </a:lnTo>
                  <a:cubicBezTo>
                    <a:pt x="8230870" y="6109970"/>
                    <a:pt x="8234680" y="6115050"/>
                    <a:pt x="8234680" y="6121400"/>
                  </a:cubicBezTo>
                  <a:cubicBezTo>
                    <a:pt x="8234680" y="6127750"/>
                    <a:pt x="8230870" y="6132830"/>
                    <a:pt x="8225790" y="6135370"/>
                  </a:cubicBezTo>
                  <a:lnTo>
                    <a:pt x="8011160" y="6242050"/>
                  </a:lnTo>
                  <a:cubicBezTo>
                    <a:pt x="8008620" y="6243320"/>
                    <a:pt x="8006080" y="6243320"/>
                    <a:pt x="8003540" y="6243320"/>
                  </a:cubicBezTo>
                  <a:cubicBezTo>
                    <a:pt x="7997190" y="6243320"/>
                    <a:pt x="7992110" y="6239510"/>
                    <a:pt x="7989570" y="6234430"/>
                  </a:cubicBezTo>
                  <a:cubicBezTo>
                    <a:pt x="7985761" y="6226810"/>
                    <a:pt x="7988301" y="6217920"/>
                    <a:pt x="7997190" y="6212840"/>
                  </a:cubicBezTo>
                  <a:lnTo>
                    <a:pt x="8183880" y="6120130"/>
                  </a:lnTo>
                  <a:lnTo>
                    <a:pt x="7997190" y="6027420"/>
                  </a:lnTo>
                  <a:cubicBezTo>
                    <a:pt x="7989570" y="6026150"/>
                    <a:pt x="7985760" y="6015990"/>
                    <a:pt x="7989570" y="6008370"/>
                  </a:cubicBezTo>
                  <a:close/>
                </a:path>
              </a:pathLst>
            </a:custGeom>
            <a:solidFill>
              <a:srgbClr val="1B1464"/>
            </a:solidFill>
          </p:spPr>
          <p:txBody>
            <a:bodyPr/>
            <a:lstStyle/>
            <a:p>
              <a:endParaRPr 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516441-D43B-91AB-5526-7A98A292FD51}"/>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a:t>Rainbow Center Resources and Policies</a:t>
            </a:r>
          </a:p>
        </p:txBody>
      </p:sp>
      <p:grpSp>
        <p:nvGrpSpPr>
          <p:cNvPr id="2" name="Group 2" descr="Rainbow Center resources and policies page"/>
          <p:cNvGrpSpPr>
            <a:grpSpLocks noChangeAspect="1"/>
          </p:cNvGrpSpPr>
          <p:nvPr/>
        </p:nvGrpSpPr>
        <p:grpSpPr>
          <a:xfrm>
            <a:off x="3323356" y="772334"/>
            <a:ext cx="11641288" cy="8742331"/>
            <a:chOff x="0" y="0"/>
            <a:chExt cx="8455660" cy="6350000"/>
          </a:xfrm>
        </p:grpSpPr>
        <p:sp>
          <p:nvSpPr>
            <p:cNvPr id="3" name="Freeform 3"/>
            <p:cNvSpPr/>
            <p:nvPr/>
          </p:nvSpPr>
          <p:spPr>
            <a:xfrm>
              <a:off x="15240" y="5910580"/>
              <a:ext cx="8425180" cy="424180"/>
            </a:xfrm>
            <a:custGeom>
              <a:avLst/>
              <a:gdLst/>
              <a:ahLst/>
              <a:cxnLst/>
              <a:rect l="l" t="t" r="r" b="b"/>
              <a:pathLst>
                <a:path w="8425180" h="424180">
                  <a:moveTo>
                    <a:pt x="7769860" y="424180"/>
                  </a:moveTo>
                  <a:lnTo>
                    <a:pt x="2839720" y="424180"/>
                  </a:lnTo>
                  <a:lnTo>
                    <a:pt x="2839720" y="1270"/>
                  </a:lnTo>
                  <a:lnTo>
                    <a:pt x="7769860" y="1270"/>
                  </a:lnTo>
                  <a:lnTo>
                    <a:pt x="7769860" y="424180"/>
                  </a:lnTo>
                  <a:close/>
                  <a:moveTo>
                    <a:pt x="652780" y="0"/>
                  </a:moveTo>
                  <a:lnTo>
                    <a:pt x="0" y="0"/>
                  </a:lnTo>
                  <a:lnTo>
                    <a:pt x="0" y="422910"/>
                  </a:lnTo>
                  <a:lnTo>
                    <a:pt x="651510" y="422910"/>
                  </a:lnTo>
                  <a:lnTo>
                    <a:pt x="652780" y="0"/>
                  </a:lnTo>
                  <a:lnTo>
                    <a:pt x="652780" y="0"/>
                  </a:lnTo>
                  <a:close/>
                  <a:moveTo>
                    <a:pt x="8425180" y="0"/>
                  </a:moveTo>
                  <a:lnTo>
                    <a:pt x="7769860" y="0"/>
                  </a:lnTo>
                  <a:lnTo>
                    <a:pt x="7769860" y="422910"/>
                  </a:lnTo>
                  <a:lnTo>
                    <a:pt x="8425180" y="422910"/>
                  </a:lnTo>
                  <a:lnTo>
                    <a:pt x="8425180" y="0"/>
                  </a:lnTo>
                  <a:close/>
                </a:path>
              </a:pathLst>
            </a:custGeom>
            <a:solidFill>
              <a:srgbClr val="FFFFFF"/>
            </a:solidFill>
          </p:spPr>
          <p:txBody>
            <a:bodyPr/>
            <a:lstStyle/>
            <a:p>
              <a:endParaRPr lang="en-US"/>
            </a:p>
          </p:txBody>
        </p:sp>
        <p:sp>
          <p:nvSpPr>
            <p:cNvPr id="4" name="Freeform 4"/>
            <p:cNvSpPr/>
            <p:nvPr/>
          </p:nvSpPr>
          <p:spPr>
            <a:xfrm>
              <a:off x="15240" y="15240"/>
              <a:ext cx="8425180" cy="6319520"/>
            </a:xfrm>
            <a:custGeom>
              <a:avLst/>
              <a:gdLst/>
              <a:ahLst/>
              <a:cxnLst/>
              <a:rect l="l" t="t" r="r" b="b"/>
              <a:pathLst>
                <a:path w="8425180" h="6319520">
                  <a:moveTo>
                    <a:pt x="2839720" y="6319520"/>
                  </a:moveTo>
                  <a:lnTo>
                    <a:pt x="652780" y="6319520"/>
                  </a:lnTo>
                  <a:lnTo>
                    <a:pt x="652780" y="5896610"/>
                  </a:lnTo>
                  <a:lnTo>
                    <a:pt x="2840990" y="5896610"/>
                  </a:lnTo>
                  <a:lnTo>
                    <a:pt x="2839720" y="6319520"/>
                  </a:lnTo>
                  <a:lnTo>
                    <a:pt x="2839720" y="6319520"/>
                  </a:lnTo>
                  <a:close/>
                  <a:moveTo>
                    <a:pt x="8425180" y="0"/>
                  </a:moveTo>
                  <a:lnTo>
                    <a:pt x="0" y="0"/>
                  </a:lnTo>
                  <a:lnTo>
                    <a:pt x="0" y="622300"/>
                  </a:lnTo>
                  <a:lnTo>
                    <a:pt x="8425180" y="622300"/>
                  </a:lnTo>
                  <a:lnTo>
                    <a:pt x="8425180" y="0"/>
                  </a:lnTo>
                  <a:lnTo>
                    <a:pt x="8425180" y="0"/>
                  </a:lnTo>
                  <a:close/>
                </a:path>
              </a:pathLst>
            </a:custGeom>
            <a:solidFill>
              <a:srgbClr val="142414"/>
            </a:solidFill>
          </p:spPr>
          <p:txBody>
            <a:bodyPr/>
            <a:lstStyle/>
            <a:p>
              <a:endParaRPr lang="en-US"/>
            </a:p>
          </p:txBody>
        </p:sp>
        <p:sp>
          <p:nvSpPr>
            <p:cNvPr id="5" name="Freeform 5"/>
            <p:cNvSpPr/>
            <p:nvPr/>
          </p:nvSpPr>
          <p:spPr>
            <a:xfrm>
              <a:off x="15240" y="637540"/>
              <a:ext cx="8425180" cy="5273040"/>
            </a:xfrm>
            <a:custGeom>
              <a:avLst/>
              <a:gdLst/>
              <a:ahLst/>
              <a:cxnLst/>
              <a:rect l="l" t="t" r="r" b="b"/>
              <a:pathLst>
                <a:path w="8425180" h="5273040">
                  <a:moveTo>
                    <a:pt x="8425180" y="5273040"/>
                  </a:moveTo>
                  <a:lnTo>
                    <a:pt x="0" y="5273040"/>
                  </a:lnTo>
                  <a:lnTo>
                    <a:pt x="0" y="0"/>
                  </a:lnTo>
                  <a:lnTo>
                    <a:pt x="8425180" y="0"/>
                  </a:lnTo>
                  <a:lnTo>
                    <a:pt x="8425180" y="5273040"/>
                  </a:lnTo>
                  <a:lnTo>
                    <a:pt x="8425180" y="5273040"/>
                  </a:lnTo>
                  <a:close/>
                </a:path>
              </a:pathLst>
            </a:custGeom>
            <a:blipFill>
              <a:blip r:embed="rId2"/>
              <a:stretch>
                <a:fillRect t="-23736" b="-23736"/>
              </a:stretch>
            </a:blipFill>
          </p:spPr>
          <p:txBody>
            <a:bodyPr/>
            <a:lstStyle/>
            <a:p>
              <a:endParaRPr lang="en-US"/>
            </a:p>
          </p:txBody>
        </p:sp>
        <p:sp>
          <p:nvSpPr>
            <p:cNvPr id="6" name="Freeform 6"/>
            <p:cNvSpPr/>
            <p:nvPr/>
          </p:nvSpPr>
          <p:spPr>
            <a:xfrm>
              <a:off x="0" y="0"/>
              <a:ext cx="8455660" cy="6348730"/>
            </a:xfrm>
            <a:custGeom>
              <a:avLst/>
              <a:gdLst/>
              <a:ahLst/>
              <a:cxnLst/>
              <a:rect l="l" t="t" r="r" b="b"/>
              <a:pathLst>
                <a:path w="8455660" h="6348730">
                  <a:moveTo>
                    <a:pt x="8440420" y="0"/>
                  </a:moveTo>
                  <a:lnTo>
                    <a:pt x="15240" y="0"/>
                  </a:lnTo>
                  <a:cubicBezTo>
                    <a:pt x="7620" y="0"/>
                    <a:pt x="0" y="7620"/>
                    <a:pt x="0" y="15240"/>
                  </a:cubicBezTo>
                  <a:lnTo>
                    <a:pt x="0" y="5910580"/>
                  </a:lnTo>
                  <a:lnTo>
                    <a:pt x="0" y="6333490"/>
                  </a:lnTo>
                  <a:cubicBezTo>
                    <a:pt x="0" y="6342380"/>
                    <a:pt x="7620" y="6348730"/>
                    <a:pt x="15240" y="6348730"/>
                  </a:cubicBezTo>
                  <a:lnTo>
                    <a:pt x="666750" y="6348730"/>
                  </a:lnTo>
                  <a:lnTo>
                    <a:pt x="2854960" y="6348730"/>
                  </a:lnTo>
                  <a:lnTo>
                    <a:pt x="7785100" y="6348730"/>
                  </a:lnTo>
                  <a:lnTo>
                    <a:pt x="8440420" y="6348730"/>
                  </a:lnTo>
                  <a:cubicBezTo>
                    <a:pt x="8449310" y="6348730"/>
                    <a:pt x="8455660" y="6341110"/>
                    <a:pt x="8455660" y="6333490"/>
                  </a:cubicBezTo>
                  <a:lnTo>
                    <a:pt x="8455660" y="5910580"/>
                  </a:lnTo>
                  <a:lnTo>
                    <a:pt x="8455660" y="15240"/>
                  </a:lnTo>
                  <a:cubicBezTo>
                    <a:pt x="8455660" y="7620"/>
                    <a:pt x="8449310" y="0"/>
                    <a:pt x="8440420" y="0"/>
                  </a:cubicBezTo>
                  <a:close/>
                  <a:moveTo>
                    <a:pt x="7785100" y="5895340"/>
                  </a:moveTo>
                  <a:lnTo>
                    <a:pt x="2854960" y="5895340"/>
                  </a:lnTo>
                  <a:lnTo>
                    <a:pt x="668020" y="5895340"/>
                  </a:lnTo>
                  <a:lnTo>
                    <a:pt x="31750" y="5895340"/>
                  </a:lnTo>
                  <a:lnTo>
                    <a:pt x="31750" y="652780"/>
                  </a:lnTo>
                  <a:lnTo>
                    <a:pt x="8425180" y="652780"/>
                  </a:lnTo>
                  <a:lnTo>
                    <a:pt x="8425180" y="5895340"/>
                  </a:lnTo>
                  <a:lnTo>
                    <a:pt x="7785100" y="5895340"/>
                  </a:lnTo>
                  <a:lnTo>
                    <a:pt x="7785100" y="5895340"/>
                  </a:lnTo>
                  <a:close/>
                  <a:moveTo>
                    <a:pt x="8425180" y="31750"/>
                  </a:moveTo>
                  <a:lnTo>
                    <a:pt x="8425180" y="622300"/>
                  </a:lnTo>
                  <a:lnTo>
                    <a:pt x="31750" y="622300"/>
                  </a:lnTo>
                  <a:lnTo>
                    <a:pt x="31750" y="31750"/>
                  </a:lnTo>
                  <a:lnTo>
                    <a:pt x="8425180" y="31750"/>
                  </a:lnTo>
                  <a:close/>
                  <a:moveTo>
                    <a:pt x="31750" y="5927090"/>
                  </a:moveTo>
                  <a:lnTo>
                    <a:pt x="652780" y="5927090"/>
                  </a:lnTo>
                  <a:lnTo>
                    <a:pt x="652780" y="6319520"/>
                  </a:lnTo>
                  <a:lnTo>
                    <a:pt x="31750" y="6319520"/>
                  </a:lnTo>
                  <a:lnTo>
                    <a:pt x="31750" y="5927090"/>
                  </a:lnTo>
                  <a:close/>
                  <a:moveTo>
                    <a:pt x="683260" y="6318250"/>
                  </a:moveTo>
                  <a:lnTo>
                    <a:pt x="683260" y="5925820"/>
                  </a:lnTo>
                  <a:lnTo>
                    <a:pt x="2839720" y="5925820"/>
                  </a:lnTo>
                  <a:lnTo>
                    <a:pt x="2839720" y="6318250"/>
                  </a:lnTo>
                  <a:lnTo>
                    <a:pt x="683260" y="6318250"/>
                  </a:lnTo>
                  <a:close/>
                  <a:moveTo>
                    <a:pt x="2871470" y="6318250"/>
                  </a:moveTo>
                  <a:lnTo>
                    <a:pt x="2871470" y="5925820"/>
                  </a:lnTo>
                  <a:lnTo>
                    <a:pt x="7769861" y="5925820"/>
                  </a:lnTo>
                  <a:lnTo>
                    <a:pt x="7769861" y="6318250"/>
                  </a:lnTo>
                  <a:lnTo>
                    <a:pt x="2871470" y="6318250"/>
                  </a:lnTo>
                  <a:close/>
                  <a:moveTo>
                    <a:pt x="8425180" y="6318250"/>
                  </a:moveTo>
                  <a:lnTo>
                    <a:pt x="7801611" y="6318250"/>
                  </a:lnTo>
                  <a:lnTo>
                    <a:pt x="7801611" y="5925820"/>
                  </a:lnTo>
                  <a:lnTo>
                    <a:pt x="8425180" y="5925820"/>
                  </a:lnTo>
                  <a:lnTo>
                    <a:pt x="8425180" y="6318250"/>
                  </a:lnTo>
                  <a:close/>
                  <a:moveTo>
                    <a:pt x="226060" y="467360"/>
                  </a:moveTo>
                  <a:lnTo>
                    <a:pt x="339090" y="342900"/>
                  </a:lnTo>
                  <a:lnTo>
                    <a:pt x="226060" y="218440"/>
                  </a:lnTo>
                  <a:cubicBezTo>
                    <a:pt x="219710" y="212090"/>
                    <a:pt x="220980" y="201930"/>
                    <a:pt x="227330" y="196850"/>
                  </a:cubicBezTo>
                  <a:cubicBezTo>
                    <a:pt x="233680" y="190500"/>
                    <a:pt x="243840" y="191770"/>
                    <a:pt x="248920" y="198120"/>
                  </a:cubicBezTo>
                  <a:lnTo>
                    <a:pt x="359410" y="320040"/>
                  </a:lnTo>
                  <a:lnTo>
                    <a:pt x="469900" y="198120"/>
                  </a:lnTo>
                  <a:cubicBezTo>
                    <a:pt x="476250" y="191770"/>
                    <a:pt x="485140" y="191770"/>
                    <a:pt x="491490" y="196850"/>
                  </a:cubicBezTo>
                  <a:cubicBezTo>
                    <a:pt x="497840" y="203200"/>
                    <a:pt x="497840" y="212090"/>
                    <a:pt x="492760" y="218440"/>
                  </a:cubicBezTo>
                  <a:lnTo>
                    <a:pt x="381000" y="344170"/>
                  </a:lnTo>
                  <a:lnTo>
                    <a:pt x="494030" y="468630"/>
                  </a:lnTo>
                  <a:cubicBezTo>
                    <a:pt x="500380" y="474980"/>
                    <a:pt x="499110" y="485140"/>
                    <a:pt x="492760" y="490220"/>
                  </a:cubicBezTo>
                  <a:cubicBezTo>
                    <a:pt x="490220" y="492760"/>
                    <a:pt x="486410" y="494030"/>
                    <a:pt x="482600" y="494030"/>
                  </a:cubicBezTo>
                  <a:cubicBezTo>
                    <a:pt x="478790" y="494030"/>
                    <a:pt x="473710" y="492760"/>
                    <a:pt x="471170" y="488950"/>
                  </a:cubicBezTo>
                  <a:lnTo>
                    <a:pt x="360680" y="367030"/>
                  </a:lnTo>
                  <a:lnTo>
                    <a:pt x="250190" y="488950"/>
                  </a:lnTo>
                  <a:cubicBezTo>
                    <a:pt x="247650" y="492760"/>
                    <a:pt x="242570" y="494030"/>
                    <a:pt x="238760" y="494030"/>
                  </a:cubicBezTo>
                  <a:cubicBezTo>
                    <a:pt x="234950" y="494030"/>
                    <a:pt x="231140" y="492760"/>
                    <a:pt x="228600" y="490220"/>
                  </a:cubicBezTo>
                  <a:cubicBezTo>
                    <a:pt x="220980" y="483870"/>
                    <a:pt x="220980" y="473710"/>
                    <a:pt x="226060" y="467360"/>
                  </a:cubicBezTo>
                  <a:close/>
                  <a:moveTo>
                    <a:pt x="1104900" y="344170"/>
                  </a:moveTo>
                  <a:cubicBezTo>
                    <a:pt x="1104900" y="335280"/>
                    <a:pt x="1112520" y="328930"/>
                    <a:pt x="1120140" y="328930"/>
                  </a:cubicBezTo>
                  <a:lnTo>
                    <a:pt x="1363980" y="328930"/>
                  </a:lnTo>
                  <a:cubicBezTo>
                    <a:pt x="1372870" y="328930"/>
                    <a:pt x="1379220" y="336550"/>
                    <a:pt x="1379220" y="344170"/>
                  </a:cubicBezTo>
                  <a:cubicBezTo>
                    <a:pt x="1379220" y="353060"/>
                    <a:pt x="1371600" y="359410"/>
                    <a:pt x="1363980" y="359410"/>
                  </a:cubicBezTo>
                  <a:lnTo>
                    <a:pt x="1120140" y="359410"/>
                  </a:lnTo>
                  <a:cubicBezTo>
                    <a:pt x="1111250" y="359410"/>
                    <a:pt x="1104900" y="351790"/>
                    <a:pt x="1104900" y="344170"/>
                  </a:cubicBezTo>
                  <a:close/>
                  <a:moveTo>
                    <a:pt x="676910" y="452120"/>
                  </a:moveTo>
                  <a:lnTo>
                    <a:pt x="702310" y="452120"/>
                  </a:lnTo>
                  <a:lnTo>
                    <a:pt x="702310" y="477520"/>
                  </a:lnTo>
                  <a:cubicBezTo>
                    <a:pt x="702310" y="486410"/>
                    <a:pt x="709930" y="492760"/>
                    <a:pt x="717550" y="492760"/>
                  </a:cubicBezTo>
                  <a:lnTo>
                    <a:pt x="924560" y="492760"/>
                  </a:lnTo>
                  <a:cubicBezTo>
                    <a:pt x="933450" y="492760"/>
                    <a:pt x="939800" y="485140"/>
                    <a:pt x="939800" y="477520"/>
                  </a:cubicBezTo>
                  <a:lnTo>
                    <a:pt x="939800" y="250190"/>
                  </a:lnTo>
                  <a:cubicBezTo>
                    <a:pt x="939800" y="241300"/>
                    <a:pt x="932180" y="234950"/>
                    <a:pt x="924560" y="234950"/>
                  </a:cubicBezTo>
                  <a:lnTo>
                    <a:pt x="899160" y="234950"/>
                  </a:lnTo>
                  <a:lnTo>
                    <a:pt x="899160" y="209550"/>
                  </a:lnTo>
                  <a:cubicBezTo>
                    <a:pt x="899160" y="200660"/>
                    <a:pt x="891540" y="194310"/>
                    <a:pt x="883920" y="194310"/>
                  </a:cubicBezTo>
                  <a:lnTo>
                    <a:pt x="676910" y="194310"/>
                  </a:lnTo>
                  <a:cubicBezTo>
                    <a:pt x="668020" y="194310"/>
                    <a:pt x="661670" y="201930"/>
                    <a:pt x="661670" y="209550"/>
                  </a:cubicBezTo>
                  <a:lnTo>
                    <a:pt x="661670" y="436880"/>
                  </a:lnTo>
                  <a:cubicBezTo>
                    <a:pt x="661670" y="445770"/>
                    <a:pt x="668020" y="452120"/>
                    <a:pt x="676910" y="452120"/>
                  </a:cubicBezTo>
                  <a:close/>
                  <a:moveTo>
                    <a:pt x="909320" y="265430"/>
                  </a:moveTo>
                  <a:lnTo>
                    <a:pt x="909320" y="462280"/>
                  </a:lnTo>
                  <a:lnTo>
                    <a:pt x="734060" y="462280"/>
                  </a:lnTo>
                  <a:lnTo>
                    <a:pt x="734060" y="452120"/>
                  </a:lnTo>
                  <a:lnTo>
                    <a:pt x="883920" y="452120"/>
                  </a:lnTo>
                  <a:cubicBezTo>
                    <a:pt x="892810" y="452120"/>
                    <a:pt x="899160" y="444500"/>
                    <a:pt x="899160" y="436880"/>
                  </a:cubicBezTo>
                  <a:lnTo>
                    <a:pt x="899160" y="265430"/>
                  </a:lnTo>
                  <a:lnTo>
                    <a:pt x="909320" y="265430"/>
                  </a:lnTo>
                  <a:close/>
                  <a:moveTo>
                    <a:pt x="692150" y="224790"/>
                  </a:moveTo>
                  <a:lnTo>
                    <a:pt x="867410" y="224790"/>
                  </a:lnTo>
                  <a:lnTo>
                    <a:pt x="867410" y="421640"/>
                  </a:lnTo>
                  <a:lnTo>
                    <a:pt x="692150" y="421640"/>
                  </a:lnTo>
                  <a:lnTo>
                    <a:pt x="692150" y="224790"/>
                  </a:lnTo>
                  <a:close/>
                  <a:moveTo>
                    <a:pt x="466090" y="6236970"/>
                  </a:moveTo>
                  <a:cubicBezTo>
                    <a:pt x="463550" y="6242050"/>
                    <a:pt x="457200" y="6245860"/>
                    <a:pt x="452120" y="6245860"/>
                  </a:cubicBezTo>
                  <a:cubicBezTo>
                    <a:pt x="449580" y="6245860"/>
                    <a:pt x="447040" y="6245860"/>
                    <a:pt x="444500" y="6244590"/>
                  </a:cubicBezTo>
                  <a:lnTo>
                    <a:pt x="229870" y="6137910"/>
                  </a:lnTo>
                  <a:cubicBezTo>
                    <a:pt x="224790" y="6135370"/>
                    <a:pt x="220980" y="6130290"/>
                    <a:pt x="220980" y="6123940"/>
                  </a:cubicBezTo>
                  <a:cubicBezTo>
                    <a:pt x="220980" y="6117590"/>
                    <a:pt x="224790" y="6112510"/>
                    <a:pt x="229870" y="6109970"/>
                  </a:cubicBezTo>
                  <a:lnTo>
                    <a:pt x="444500" y="6003290"/>
                  </a:lnTo>
                  <a:cubicBezTo>
                    <a:pt x="452120" y="5999480"/>
                    <a:pt x="461010" y="6002020"/>
                    <a:pt x="466090" y="6010910"/>
                  </a:cubicBezTo>
                  <a:cubicBezTo>
                    <a:pt x="469900" y="6018530"/>
                    <a:pt x="467360" y="6027420"/>
                    <a:pt x="458470" y="6032500"/>
                  </a:cubicBezTo>
                  <a:lnTo>
                    <a:pt x="271780" y="6125210"/>
                  </a:lnTo>
                  <a:lnTo>
                    <a:pt x="458470" y="6217920"/>
                  </a:lnTo>
                  <a:cubicBezTo>
                    <a:pt x="467360" y="6219190"/>
                    <a:pt x="469900" y="6229350"/>
                    <a:pt x="466090" y="6236970"/>
                  </a:cubicBezTo>
                  <a:close/>
                  <a:moveTo>
                    <a:pt x="7989570" y="6008370"/>
                  </a:moveTo>
                  <a:cubicBezTo>
                    <a:pt x="7993380" y="6000750"/>
                    <a:pt x="8002270" y="5996940"/>
                    <a:pt x="8011160" y="6000750"/>
                  </a:cubicBezTo>
                  <a:lnTo>
                    <a:pt x="8225790" y="6107430"/>
                  </a:lnTo>
                  <a:cubicBezTo>
                    <a:pt x="8230870" y="6109970"/>
                    <a:pt x="8234680" y="6115050"/>
                    <a:pt x="8234680" y="6121400"/>
                  </a:cubicBezTo>
                  <a:cubicBezTo>
                    <a:pt x="8234680" y="6127750"/>
                    <a:pt x="8230870" y="6132830"/>
                    <a:pt x="8225790" y="6135370"/>
                  </a:cubicBezTo>
                  <a:lnTo>
                    <a:pt x="8011160" y="6242050"/>
                  </a:lnTo>
                  <a:cubicBezTo>
                    <a:pt x="8008620" y="6243320"/>
                    <a:pt x="8006080" y="6243320"/>
                    <a:pt x="8003540" y="6243320"/>
                  </a:cubicBezTo>
                  <a:cubicBezTo>
                    <a:pt x="7997190" y="6243320"/>
                    <a:pt x="7992110" y="6239510"/>
                    <a:pt x="7989570" y="6234430"/>
                  </a:cubicBezTo>
                  <a:cubicBezTo>
                    <a:pt x="7985761" y="6226810"/>
                    <a:pt x="7988301" y="6217920"/>
                    <a:pt x="7997190" y="6212840"/>
                  </a:cubicBezTo>
                  <a:lnTo>
                    <a:pt x="8183880" y="6120130"/>
                  </a:lnTo>
                  <a:lnTo>
                    <a:pt x="7997190" y="6027420"/>
                  </a:lnTo>
                  <a:cubicBezTo>
                    <a:pt x="7989570" y="6026150"/>
                    <a:pt x="7985760" y="6015990"/>
                    <a:pt x="7989570" y="6008370"/>
                  </a:cubicBezTo>
                  <a:close/>
                </a:path>
              </a:pathLst>
            </a:custGeom>
            <a:solidFill>
              <a:srgbClr val="B7CDB7"/>
            </a:solidFill>
          </p:spPr>
          <p:txBody>
            <a:bodyPr/>
            <a:lstStyle/>
            <a:p>
              <a:endParaRPr lang="en-US"/>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CA2EFBE-8F87-359E-05CD-39E48D3BB1E9}"/>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Gender and Pronoun Guide</a:t>
            </a:r>
          </a:p>
        </p:txBody>
      </p:sp>
      <p:sp>
        <p:nvSpPr>
          <p:cNvPr id="2" name="Freeform 2">
            <a:extLst>
              <a:ext uri="{C183D7F6-B498-43B3-948B-1728B52AA6E4}">
                <adec:decorative xmlns:adec="http://schemas.microsoft.com/office/drawing/2017/decorative" val="1"/>
              </a:ext>
            </a:extLst>
          </p:cNvPr>
          <p:cNvSpPr/>
          <p:nvPr/>
        </p:nvSpPr>
        <p:spPr>
          <a:xfrm>
            <a:off x="14077186" y="3552443"/>
            <a:ext cx="3182114" cy="3182114"/>
          </a:xfrm>
          <a:custGeom>
            <a:avLst/>
            <a:gdLst/>
            <a:ahLst/>
            <a:cxnLst/>
            <a:rect l="l" t="t" r="r" b="b"/>
            <a:pathLst>
              <a:path w="3182114" h="3182114">
                <a:moveTo>
                  <a:pt x="0" y="0"/>
                </a:moveTo>
                <a:lnTo>
                  <a:pt x="3182114" y="0"/>
                </a:lnTo>
                <a:lnTo>
                  <a:pt x="3182114" y="3182114"/>
                </a:lnTo>
                <a:lnTo>
                  <a:pt x="0" y="3182114"/>
                </a:lnTo>
                <a:lnTo>
                  <a:pt x="0" y="0"/>
                </a:lnTo>
                <a:close/>
              </a:path>
            </a:pathLst>
          </a:custGeom>
          <a:blipFill>
            <a:blip r:embed="rId2"/>
            <a:stretch>
              <a:fillRect/>
            </a:stretch>
          </a:blipFill>
        </p:spPr>
        <p:txBody>
          <a:bodyPr/>
          <a:lstStyle/>
          <a:p>
            <a:endParaRPr lang="en-US"/>
          </a:p>
        </p:txBody>
      </p:sp>
      <p:grpSp>
        <p:nvGrpSpPr>
          <p:cNvPr id="3" name="Group 3" descr="Gender and pronoun guide developed by the Rainbow Center"/>
          <p:cNvGrpSpPr>
            <a:grpSpLocks noChangeAspect="1"/>
          </p:cNvGrpSpPr>
          <p:nvPr/>
        </p:nvGrpSpPr>
        <p:grpSpPr>
          <a:xfrm>
            <a:off x="5751472" y="1028700"/>
            <a:ext cx="6785057" cy="6786414"/>
            <a:chOff x="0" y="0"/>
            <a:chExt cx="6348730" cy="6350000"/>
          </a:xfrm>
        </p:grpSpPr>
        <p:sp>
          <p:nvSpPr>
            <p:cNvPr id="4" name="Freeform 4"/>
            <p:cNvSpPr/>
            <p:nvPr/>
          </p:nvSpPr>
          <p:spPr>
            <a:xfrm>
              <a:off x="12700" y="524510"/>
              <a:ext cx="6324600" cy="5814060"/>
            </a:xfrm>
            <a:custGeom>
              <a:avLst/>
              <a:gdLst/>
              <a:ahLst/>
              <a:cxnLst/>
              <a:rect l="l" t="t" r="r" b="b"/>
              <a:pathLst>
                <a:path w="6324600" h="5814060">
                  <a:moveTo>
                    <a:pt x="5095240" y="0"/>
                  </a:moveTo>
                  <a:lnTo>
                    <a:pt x="5412740" y="0"/>
                  </a:lnTo>
                  <a:moveTo>
                    <a:pt x="5412740" y="0"/>
                  </a:moveTo>
                  <a:lnTo>
                    <a:pt x="6324600" y="0"/>
                  </a:lnTo>
                  <a:lnTo>
                    <a:pt x="6324600" y="5441950"/>
                  </a:lnTo>
                  <a:cubicBezTo>
                    <a:pt x="6324600" y="5599430"/>
                    <a:pt x="6225540" y="5735320"/>
                    <a:pt x="6087110" y="5788660"/>
                  </a:cubicBezTo>
                  <a:lnTo>
                    <a:pt x="6087110" y="5814060"/>
                  </a:lnTo>
                  <a:lnTo>
                    <a:pt x="372110" y="5814060"/>
                  </a:lnTo>
                  <a:cubicBezTo>
                    <a:pt x="167640" y="5812790"/>
                    <a:pt x="0" y="5645150"/>
                    <a:pt x="0" y="5440680"/>
                  </a:cubicBezTo>
                  <a:lnTo>
                    <a:pt x="0" y="0"/>
                  </a:lnTo>
                  <a:lnTo>
                    <a:pt x="5095240" y="0"/>
                  </a:lnTo>
                </a:path>
              </a:pathLst>
            </a:custGeom>
            <a:blipFill>
              <a:blip r:embed="rId3"/>
              <a:stretch>
                <a:fillRect l="-12660" r="-17043"/>
              </a:stretch>
            </a:blipFill>
          </p:spPr>
          <p:txBody>
            <a:bodyPr/>
            <a:lstStyle/>
            <a:p>
              <a:endParaRPr lang="en-US"/>
            </a:p>
          </p:txBody>
        </p:sp>
        <p:sp>
          <p:nvSpPr>
            <p:cNvPr id="5" name="Freeform 5"/>
            <p:cNvSpPr/>
            <p:nvPr/>
          </p:nvSpPr>
          <p:spPr>
            <a:xfrm>
              <a:off x="12700" y="12700"/>
              <a:ext cx="6324600" cy="698500"/>
            </a:xfrm>
            <a:custGeom>
              <a:avLst/>
              <a:gdLst/>
              <a:ahLst/>
              <a:cxnLst/>
              <a:rect l="l" t="t" r="r" b="b"/>
              <a:pathLst>
                <a:path w="6324600" h="698500">
                  <a:moveTo>
                    <a:pt x="6324600" y="372110"/>
                  </a:moveTo>
                  <a:lnTo>
                    <a:pt x="6324600" y="698500"/>
                  </a:lnTo>
                  <a:lnTo>
                    <a:pt x="5259070" y="698500"/>
                  </a:lnTo>
                  <a:moveTo>
                    <a:pt x="5259070" y="698500"/>
                  </a:moveTo>
                  <a:lnTo>
                    <a:pt x="0" y="698500"/>
                  </a:lnTo>
                  <a:lnTo>
                    <a:pt x="0" y="369570"/>
                  </a:lnTo>
                  <a:cubicBezTo>
                    <a:pt x="0" y="165100"/>
                    <a:pt x="165100" y="0"/>
                    <a:pt x="369570" y="0"/>
                  </a:cubicBezTo>
                  <a:lnTo>
                    <a:pt x="5952490" y="0"/>
                  </a:lnTo>
                  <a:cubicBezTo>
                    <a:pt x="6158230" y="0"/>
                    <a:pt x="6324600" y="166370"/>
                    <a:pt x="6324600" y="372110"/>
                  </a:cubicBezTo>
                </a:path>
              </a:pathLst>
            </a:custGeom>
            <a:solidFill>
              <a:srgbClr val="B7CDB7"/>
            </a:solidFill>
          </p:spPr>
          <p:txBody>
            <a:bodyPr/>
            <a:lstStyle/>
            <a:p>
              <a:endParaRPr lang="en-US"/>
            </a:p>
          </p:txBody>
        </p:sp>
        <p:sp>
          <p:nvSpPr>
            <p:cNvPr id="6" name="Freeform 6"/>
            <p:cNvSpPr/>
            <p:nvPr/>
          </p:nvSpPr>
          <p:spPr>
            <a:xfrm>
              <a:off x="4870450" y="236220"/>
              <a:ext cx="1106170" cy="279400"/>
            </a:xfrm>
            <a:custGeom>
              <a:avLst/>
              <a:gdLst/>
              <a:ahLst/>
              <a:cxnLst/>
              <a:rect l="l" t="t" r="r" b="b"/>
              <a:pathLst>
                <a:path w="1106170" h="279400">
                  <a:moveTo>
                    <a:pt x="279400" y="0"/>
                  </a:moveTo>
                  <a:lnTo>
                    <a:pt x="0" y="0"/>
                  </a:lnTo>
                  <a:lnTo>
                    <a:pt x="0" y="279400"/>
                  </a:lnTo>
                  <a:lnTo>
                    <a:pt x="279400" y="279400"/>
                  </a:lnTo>
                  <a:lnTo>
                    <a:pt x="279400" y="0"/>
                  </a:lnTo>
                  <a:close/>
                  <a:moveTo>
                    <a:pt x="1106170" y="0"/>
                  </a:moveTo>
                  <a:lnTo>
                    <a:pt x="826770" y="0"/>
                  </a:lnTo>
                  <a:lnTo>
                    <a:pt x="826770" y="279400"/>
                  </a:lnTo>
                  <a:lnTo>
                    <a:pt x="1106170" y="279400"/>
                  </a:lnTo>
                  <a:lnTo>
                    <a:pt x="1106170" y="0"/>
                  </a:lnTo>
                  <a:close/>
                  <a:moveTo>
                    <a:pt x="692150" y="0"/>
                  </a:moveTo>
                  <a:lnTo>
                    <a:pt x="412750" y="0"/>
                  </a:lnTo>
                  <a:lnTo>
                    <a:pt x="412750" y="279400"/>
                  </a:lnTo>
                  <a:lnTo>
                    <a:pt x="692150" y="279400"/>
                  </a:lnTo>
                  <a:lnTo>
                    <a:pt x="692150" y="0"/>
                  </a:lnTo>
                  <a:close/>
                </a:path>
              </a:pathLst>
            </a:custGeom>
            <a:solidFill>
              <a:srgbClr val="FFFFFF"/>
            </a:solidFill>
          </p:spPr>
          <p:txBody>
            <a:bodyPr/>
            <a:lstStyle/>
            <a:p>
              <a:endParaRPr lang="en-US"/>
            </a:p>
          </p:txBody>
        </p:sp>
        <p:sp>
          <p:nvSpPr>
            <p:cNvPr id="7" name="Freeform 7"/>
            <p:cNvSpPr/>
            <p:nvPr/>
          </p:nvSpPr>
          <p:spPr>
            <a:xfrm>
              <a:off x="0" y="0"/>
              <a:ext cx="6348730" cy="6350000"/>
            </a:xfrm>
            <a:custGeom>
              <a:avLst/>
              <a:gdLst/>
              <a:ahLst/>
              <a:cxnLst/>
              <a:rect l="l" t="t" r="r" b="b"/>
              <a:pathLst>
                <a:path w="6348730" h="6350000">
                  <a:moveTo>
                    <a:pt x="384810" y="6350000"/>
                  </a:moveTo>
                  <a:cubicBezTo>
                    <a:pt x="172720" y="6350000"/>
                    <a:pt x="0" y="6177280"/>
                    <a:pt x="0" y="5963920"/>
                  </a:cubicBezTo>
                  <a:lnTo>
                    <a:pt x="0" y="384810"/>
                  </a:lnTo>
                  <a:cubicBezTo>
                    <a:pt x="0" y="172720"/>
                    <a:pt x="172720" y="0"/>
                    <a:pt x="384810" y="0"/>
                  </a:cubicBezTo>
                  <a:lnTo>
                    <a:pt x="5965190" y="0"/>
                  </a:lnTo>
                  <a:cubicBezTo>
                    <a:pt x="6068060" y="0"/>
                    <a:pt x="6164580" y="40640"/>
                    <a:pt x="6236970" y="113030"/>
                  </a:cubicBezTo>
                  <a:cubicBezTo>
                    <a:pt x="6309360" y="185420"/>
                    <a:pt x="6348730" y="281940"/>
                    <a:pt x="6347460" y="384810"/>
                  </a:cubicBezTo>
                  <a:lnTo>
                    <a:pt x="6347460" y="5963920"/>
                  </a:lnTo>
                  <a:cubicBezTo>
                    <a:pt x="6347460" y="6122670"/>
                    <a:pt x="6248400" y="6266180"/>
                    <a:pt x="6102350" y="6323330"/>
                  </a:cubicBezTo>
                  <a:cubicBezTo>
                    <a:pt x="6056630" y="6341109"/>
                    <a:pt x="6012180" y="6350000"/>
                    <a:pt x="5962650" y="6350000"/>
                  </a:cubicBezTo>
                  <a:lnTo>
                    <a:pt x="384810" y="6350000"/>
                  </a:lnTo>
                  <a:lnTo>
                    <a:pt x="384810" y="6350000"/>
                  </a:lnTo>
                  <a:close/>
                  <a:moveTo>
                    <a:pt x="25400" y="5963920"/>
                  </a:moveTo>
                  <a:cubicBezTo>
                    <a:pt x="25400" y="6162040"/>
                    <a:pt x="186690" y="6323330"/>
                    <a:pt x="384810" y="6323330"/>
                  </a:cubicBezTo>
                  <a:lnTo>
                    <a:pt x="5963920" y="6323330"/>
                  </a:lnTo>
                  <a:cubicBezTo>
                    <a:pt x="6010910" y="6323330"/>
                    <a:pt x="6052820" y="6315710"/>
                    <a:pt x="6093460" y="6299200"/>
                  </a:cubicBezTo>
                  <a:cubicBezTo>
                    <a:pt x="6229350" y="6247130"/>
                    <a:pt x="6322060" y="6113780"/>
                    <a:pt x="6323330" y="5967730"/>
                  </a:cubicBezTo>
                  <a:lnTo>
                    <a:pt x="6322060" y="5965190"/>
                  </a:lnTo>
                  <a:lnTo>
                    <a:pt x="6322060" y="723900"/>
                  </a:lnTo>
                  <a:lnTo>
                    <a:pt x="25400" y="723900"/>
                  </a:lnTo>
                  <a:lnTo>
                    <a:pt x="25400" y="5963920"/>
                  </a:lnTo>
                  <a:close/>
                  <a:moveTo>
                    <a:pt x="6324600" y="697230"/>
                  </a:moveTo>
                  <a:lnTo>
                    <a:pt x="6324600" y="384810"/>
                  </a:lnTo>
                  <a:cubicBezTo>
                    <a:pt x="6324600" y="186690"/>
                    <a:pt x="6163310" y="25400"/>
                    <a:pt x="5965190" y="25400"/>
                  </a:cubicBezTo>
                  <a:lnTo>
                    <a:pt x="386080" y="25400"/>
                  </a:lnTo>
                  <a:cubicBezTo>
                    <a:pt x="187960" y="25400"/>
                    <a:pt x="26670" y="186690"/>
                    <a:pt x="26670" y="384810"/>
                  </a:cubicBezTo>
                  <a:lnTo>
                    <a:pt x="26670" y="697230"/>
                  </a:lnTo>
                  <a:lnTo>
                    <a:pt x="6324600" y="697230"/>
                  </a:lnTo>
                  <a:close/>
                  <a:moveTo>
                    <a:pt x="5697220" y="527050"/>
                  </a:moveTo>
                  <a:cubicBezTo>
                    <a:pt x="5690870" y="527050"/>
                    <a:pt x="5684520" y="521970"/>
                    <a:pt x="5684520" y="514350"/>
                  </a:cubicBezTo>
                  <a:lnTo>
                    <a:pt x="5684520" y="234950"/>
                  </a:lnTo>
                  <a:cubicBezTo>
                    <a:pt x="5684520" y="228600"/>
                    <a:pt x="5689600" y="222250"/>
                    <a:pt x="5697220" y="222250"/>
                  </a:cubicBezTo>
                  <a:lnTo>
                    <a:pt x="5976620" y="222250"/>
                  </a:lnTo>
                  <a:cubicBezTo>
                    <a:pt x="5980430" y="222250"/>
                    <a:pt x="5984240" y="223520"/>
                    <a:pt x="5986780" y="227330"/>
                  </a:cubicBezTo>
                  <a:cubicBezTo>
                    <a:pt x="5989320" y="229870"/>
                    <a:pt x="5989320" y="232410"/>
                    <a:pt x="5989320" y="236220"/>
                  </a:cubicBezTo>
                  <a:lnTo>
                    <a:pt x="5989320" y="514350"/>
                  </a:lnTo>
                  <a:cubicBezTo>
                    <a:pt x="5989320" y="520700"/>
                    <a:pt x="5984240" y="527050"/>
                    <a:pt x="5976620" y="527050"/>
                  </a:cubicBezTo>
                  <a:lnTo>
                    <a:pt x="5697220" y="527050"/>
                  </a:lnTo>
                  <a:close/>
                  <a:moveTo>
                    <a:pt x="5963920" y="501650"/>
                  </a:moveTo>
                  <a:lnTo>
                    <a:pt x="5963920" y="248920"/>
                  </a:lnTo>
                  <a:lnTo>
                    <a:pt x="5711190" y="248920"/>
                  </a:lnTo>
                  <a:lnTo>
                    <a:pt x="5711190" y="501650"/>
                  </a:lnTo>
                  <a:lnTo>
                    <a:pt x="5963920" y="501650"/>
                  </a:lnTo>
                  <a:close/>
                  <a:moveTo>
                    <a:pt x="5284470" y="527050"/>
                  </a:moveTo>
                  <a:cubicBezTo>
                    <a:pt x="5278120" y="527050"/>
                    <a:pt x="5271770" y="521970"/>
                    <a:pt x="5271770" y="514350"/>
                  </a:cubicBezTo>
                  <a:lnTo>
                    <a:pt x="5271770" y="234950"/>
                  </a:lnTo>
                  <a:cubicBezTo>
                    <a:pt x="5271770" y="228600"/>
                    <a:pt x="5276850" y="222250"/>
                    <a:pt x="5284470" y="222250"/>
                  </a:cubicBezTo>
                  <a:lnTo>
                    <a:pt x="5563870" y="222250"/>
                  </a:lnTo>
                  <a:cubicBezTo>
                    <a:pt x="5567680" y="222250"/>
                    <a:pt x="5571490" y="223520"/>
                    <a:pt x="5574030" y="227330"/>
                  </a:cubicBezTo>
                  <a:cubicBezTo>
                    <a:pt x="5576570" y="229870"/>
                    <a:pt x="5576570" y="232410"/>
                    <a:pt x="5576570" y="236220"/>
                  </a:cubicBezTo>
                  <a:lnTo>
                    <a:pt x="5576570" y="514350"/>
                  </a:lnTo>
                  <a:cubicBezTo>
                    <a:pt x="5576570" y="520700"/>
                    <a:pt x="5571490" y="527050"/>
                    <a:pt x="5563870" y="527050"/>
                  </a:cubicBezTo>
                  <a:lnTo>
                    <a:pt x="5284470" y="527050"/>
                  </a:lnTo>
                  <a:close/>
                  <a:moveTo>
                    <a:pt x="5551170" y="501650"/>
                  </a:moveTo>
                  <a:lnTo>
                    <a:pt x="5551170" y="248920"/>
                  </a:lnTo>
                  <a:lnTo>
                    <a:pt x="5298440" y="248920"/>
                  </a:lnTo>
                  <a:lnTo>
                    <a:pt x="5298440" y="501650"/>
                  </a:lnTo>
                  <a:lnTo>
                    <a:pt x="5551170" y="501650"/>
                  </a:lnTo>
                  <a:close/>
                  <a:moveTo>
                    <a:pt x="4870450" y="527050"/>
                  </a:moveTo>
                  <a:cubicBezTo>
                    <a:pt x="4864100" y="527050"/>
                    <a:pt x="4857750" y="521970"/>
                    <a:pt x="4857750" y="514350"/>
                  </a:cubicBezTo>
                  <a:lnTo>
                    <a:pt x="4857750" y="234950"/>
                  </a:lnTo>
                  <a:cubicBezTo>
                    <a:pt x="4857750" y="228600"/>
                    <a:pt x="4862830" y="222250"/>
                    <a:pt x="4870450" y="222250"/>
                  </a:cubicBezTo>
                  <a:lnTo>
                    <a:pt x="5149850" y="222250"/>
                  </a:lnTo>
                  <a:cubicBezTo>
                    <a:pt x="5153660" y="222250"/>
                    <a:pt x="5157470" y="223520"/>
                    <a:pt x="5160010" y="227330"/>
                  </a:cubicBezTo>
                  <a:cubicBezTo>
                    <a:pt x="5162550" y="229870"/>
                    <a:pt x="5162550" y="232410"/>
                    <a:pt x="5162550" y="236220"/>
                  </a:cubicBezTo>
                  <a:lnTo>
                    <a:pt x="5162550" y="514350"/>
                  </a:lnTo>
                  <a:cubicBezTo>
                    <a:pt x="5162550" y="520700"/>
                    <a:pt x="5157470" y="527050"/>
                    <a:pt x="5149850" y="527050"/>
                  </a:cubicBezTo>
                  <a:lnTo>
                    <a:pt x="4870450" y="527050"/>
                  </a:lnTo>
                  <a:close/>
                  <a:moveTo>
                    <a:pt x="5137150" y="501650"/>
                  </a:moveTo>
                  <a:lnTo>
                    <a:pt x="5137150" y="248920"/>
                  </a:lnTo>
                  <a:lnTo>
                    <a:pt x="4884420" y="248920"/>
                  </a:lnTo>
                  <a:lnTo>
                    <a:pt x="4884420" y="501650"/>
                  </a:lnTo>
                  <a:lnTo>
                    <a:pt x="5137150" y="501650"/>
                  </a:lnTo>
                  <a:close/>
                  <a:moveTo>
                    <a:pt x="5908040" y="458470"/>
                  </a:moveTo>
                  <a:cubicBezTo>
                    <a:pt x="5905500" y="458470"/>
                    <a:pt x="5901690" y="457200"/>
                    <a:pt x="5899150" y="455930"/>
                  </a:cubicBezTo>
                  <a:lnTo>
                    <a:pt x="5838190" y="394970"/>
                  </a:lnTo>
                  <a:lnTo>
                    <a:pt x="5777230" y="455930"/>
                  </a:lnTo>
                  <a:cubicBezTo>
                    <a:pt x="5773420" y="459740"/>
                    <a:pt x="5770880" y="459740"/>
                    <a:pt x="5768340" y="459740"/>
                  </a:cubicBezTo>
                  <a:cubicBezTo>
                    <a:pt x="5765800" y="459740"/>
                    <a:pt x="5761990" y="458470"/>
                    <a:pt x="5759450" y="457200"/>
                  </a:cubicBezTo>
                  <a:cubicBezTo>
                    <a:pt x="5754370" y="450850"/>
                    <a:pt x="5754370" y="443230"/>
                    <a:pt x="5758180" y="438150"/>
                  </a:cubicBezTo>
                  <a:lnTo>
                    <a:pt x="5819140" y="377190"/>
                  </a:lnTo>
                  <a:lnTo>
                    <a:pt x="5758180" y="316230"/>
                  </a:lnTo>
                  <a:cubicBezTo>
                    <a:pt x="5753100" y="311150"/>
                    <a:pt x="5753100" y="302260"/>
                    <a:pt x="5758180" y="297180"/>
                  </a:cubicBezTo>
                  <a:cubicBezTo>
                    <a:pt x="5760720" y="294640"/>
                    <a:pt x="5763260" y="293370"/>
                    <a:pt x="5767070" y="293370"/>
                  </a:cubicBezTo>
                  <a:cubicBezTo>
                    <a:pt x="5770880" y="293370"/>
                    <a:pt x="5774690" y="294640"/>
                    <a:pt x="5775960" y="297180"/>
                  </a:cubicBezTo>
                  <a:lnTo>
                    <a:pt x="5836920" y="358140"/>
                  </a:lnTo>
                  <a:lnTo>
                    <a:pt x="5897880" y="297180"/>
                  </a:lnTo>
                  <a:cubicBezTo>
                    <a:pt x="5900420" y="294640"/>
                    <a:pt x="5902960" y="293370"/>
                    <a:pt x="5906770" y="293370"/>
                  </a:cubicBezTo>
                  <a:cubicBezTo>
                    <a:pt x="5910580" y="293370"/>
                    <a:pt x="5914390" y="294640"/>
                    <a:pt x="5915660" y="297180"/>
                  </a:cubicBezTo>
                  <a:cubicBezTo>
                    <a:pt x="5920740" y="302260"/>
                    <a:pt x="5920740" y="311150"/>
                    <a:pt x="5915660" y="316230"/>
                  </a:cubicBezTo>
                  <a:lnTo>
                    <a:pt x="5854700" y="377190"/>
                  </a:lnTo>
                  <a:lnTo>
                    <a:pt x="5915660" y="438150"/>
                  </a:lnTo>
                  <a:cubicBezTo>
                    <a:pt x="5920740" y="443230"/>
                    <a:pt x="5920740" y="452120"/>
                    <a:pt x="5915660" y="457200"/>
                  </a:cubicBezTo>
                  <a:cubicBezTo>
                    <a:pt x="5914390" y="458470"/>
                    <a:pt x="5910580" y="458470"/>
                    <a:pt x="5908040" y="458470"/>
                  </a:cubicBezTo>
                  <a:close/>
                  <a:moveTo>
                    <a:pt x="5346700" y="458470"/>
                  </a:moveTo>
                  <a:cubicBezTo>
                    <a:pt x="5340350" y="458470"/>
                    <a:pt x="5334000" y="452120"/>
                    <a:pt x="5334000" y="445770"/>
                  </a:cubicBezTo>
                  <a:lnTo>
                    <a:pt x="5334000" y="306070"/>
                  </a:lnTo>
                  <a:cubicBezTo>
                    <a:pt x="5334000" y="299720"/>
                    <a:pt x="5339080" y="293370"/>
                    <a:pt x="5346700" y="293370"/>
                  </a:cubicBezTo>
                  <a:lnTo>
                    <a:pt x="5500370" y="293370"/>
                  </a:lnTo>
                  <a:cubicBezTo>
                    <a:pt x="5506720" y="293370"/>
                    <a:pt x="5513070" y="298450"/>
                    <a:pt x="5513070" y="306070"/>
                  </a:cubicBezTo>
                  <a:lnTo>
                    <a:pt x="5513070" y="445770"/>
                  </a:lnTo>
                  <a:cubicBezTo>
                    <a:pt x="5513070" y="452120"/>
                    <a:pt x="5507990" y="458470"/>
                    <a:pt x="5500370" y="458470"/>
                  </a:cubicBezTo>
                  <a:lnTo>
                    <a:pt x="5346700" y="458470"/>
                  </a:lnTo>
                  <a:close/>
                  <a:moveTo>
                    <a:pt x="5488940" y="431800"/>
                  </a:moveTo>
                  <a:lnTo>
                    <a:pt x="5488940" y="351790"/>
                  </a:lnTo>
                  <a:lnTo>
                    <a:pt x="5360670" y="351790"/>
                  </a:lnTo>
                  <a:lnTo>
                    <a:pt x="5360670" y="431800"/>
                  </a:lnTo>
                  <a:lnTo>
                    <a:pt x="5488940" y="431800"/>
                  </a:lnTo>
                  <a:close/>
                  <a:moveTo>
                    <a:pt x="4922520" y="457200"/>
                  </a:moveTo>
                  <a:cubicBezTo>
                    <a:pt x="4916170" y="457200"/>
                    <a:pt x="4911090" y="452120"/>
                    <a:pt x="4911090" y="444500"/>
                  </a:cubicBezTo>
                  <a:cubicBezTo>
                    <a:pt x="4911090" y="436880"/>
                    <a:pt x="4917440" y="431800"/>
                    <a:pt x="4923790" y="431800"/>
                  </a:cubicBezTo>
                  <a:lnTo>
                    <a:pt x="5095240" y="431800"/>
                  </a:lnTo>
                  <a:cubicBezTo>
                    <a:pt x="5102860" y="431800"/>
                    <a:pt x="5107940" y="438150"/>
                    <a:pt x="5107940" y="444500"/>
                  </a:cubicBezTo>
                  <a:cubicBezTo>
                    <a:pt x="5107940" y="450850"/>
                    <a:pt x="5101590" y="457200"/>
                    <a:pt x="5095240" y="457200"/>
                  </a:cubicBezTo>
                  <a:lnTo>
                    <a:pt x="4923790" y="457200"/>
                  </a:lnTo>
                  <a:cubicBezTo>
                    <a:pt x="4925060" y="457200"/>
                    <a:pt x="4923790" y="457200"/>
                    <a:pt x="4922520" y="457200"/>
                  </a:cubicBezTo>
                  <a:close/>
                </a:path>
              </a:pathLst>
            </a:custGeom>
            <a:solidFill>
              <a:srgbClr val="142414"/>
            </a:solidFill>
          </p:spPr>
          <p:txBody>
            <a:bodyPr/>
            <a:lstStyle/>
            <a:p>
              <a:endParaRPr lang="en-US"/>
            </a:p>
          </p:txBody>
        </p:sp>
      </p:grpSp>
      <p:sp>
        <p:nvSpPr>
          <p:cNvPr id="8" name="TextBox 8"/>
          <p:cNvSpPr txBox="1"/>
          <p:nvPr/>
        </p:nvSpPr>
        <p:spPr>
          <a:xfrm>
            <a:off x="4981603" y="8366406"/>
            <a:ext cx="8324793" cy="447675"/>
          </a:xfrm>
          <a:prstGeom prst="rect">
            <a:avLst/>
          </a:prstGeom>
        </p:spPr>
        <p:txBody>
          <a:bodyPr lIns="0" tIns="0" rIns="0" bIns="0" rtlCol="0" anchor="t">
            <a:spAutoFit/>
          </a:bodyPr>
          <a:lstStyle/>
          <a:p>
            <a:pPr algn="ctr">
              <a:lnSpc>
                <a:spcPts val="3749"/>
              </a:lnSpc>
              <a:spcBef>
                <a:spcPct val="0"/>
              </a:spcBef>
            </a:pPr>
            <a:r>
              <a:rPr lang="en-US" sz="2499">
                <a:solidFill>
                  <a:srgbClr val="000000"/>
                </a:solidFill>
                <a:latin typeface="TT Commons Pro"/>
                <a:ea typeface="TT Commons Pro"/>
                <a:cs typeface="TT Commons Pro"/>
                <a:sym typeface="TT Commons Pro"/>
              </a:rPr>
              <a:t>developed by a student employee in the Rainbow Center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8C3"/>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2250013" y="4917268"/>
            <a:ext cx="9216916" cy="7289742"/>
          </a:xfrm>
          <a:custGeom>
            <a:avLst/>
            <a:gdLst/>
            <a:ahLst/>
            <a:cxnLst/>
            <a:rect l="l" t="t" r="r" b="b"/>
            <a:pathLst>
              <a:path w="9216916" h="7289742">
                <a:moveTo>
                  <a:pt x="0" y="0"/>
                </a:moveTo>
                <a:lnTo>
                  <a:pt x="9216916" y="0"/>
                </a:lnTo>
                <a:lnTo>
                  <a:pt x="9216916" y="7289742"/>
                </a:lnTo>
                <a:lnTo>
                  <a:pt x="0" y="7289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1571205" y="5899901"/>
            <a:ext cx="5726195" cy="5924333"/>
          </a:xfrm>
          <a:custGeom>
            <a:avLst/>
            <a:gdLst/>
            <a:ahLst/>
            <a:cxnLst/>
            <a:rect l="l" t="t" r="r" b="b"/>
            <a:pathLst>
              <a:path w="5726195" h="5924333">
                <a:moveTo>
                  <a:pt x="0" y="0"/>
                </a:moveTo>
                <a:lnTo>
                  <a:pt x="5726195" y="0"/>
                </a:lnTo>
                <a:lnTo>
                  <a:pt x="5726195" y="5924333"/>
                </a:lnTo>
                <a:lnTo>
                  <a:pt x="0" y="5924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809850" y="-1561607"/>
            <a:ext cx="7863409" cy="7749032"/>
          </a:xfrm>
          <a:custGeom>
            <a:avLst/>
            <a:gdLst/>
            <a:ahLst/>
            <a:cxnLst/>
            <a:rect l="l" t="t" r="r" b="b"/>
            <a:pathLst>
              <a:path w="7863409" h="7749032">
                <a:moveTo>
                  <a:pt x="0" y="0"/>
                </a:moveTo>
                <a:lnTo>
                  <a:pt x="7863410" y="0"/>
                </a:lnTo>
                <a:lnTo>
                  <a:pt x="7863410" y="7749033"/>
                </a:lnTo>
                <a:lnTo>
                  <a:pt x="0" y="77490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a:spLocks noGrp="1"/>
          </p:cNvSpPr>
          <p:nvPr>
            <p:ph type="title" idx="4294967295"/>
          </p:nvPr>
        </p:nvSpPr>
        <p:spPr>
          <a:xfrm>
            <a:off x="1028700" y="1028700"/>
            <a:ext cx="16230600" cy="10572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a:ln>
                  <a:noFill/>
                </a:ln>
                <a:solidFill>
                  <a:srgbClr val="465F48"/>
                </a:solidFill>
                <a:effectLst/>
                <a:uLnTx/>
                <a:uFillTx/>
                <a:latin typeface="Sansita"/>
                <a:ea typeface="Sansita"/>
                <a:cs typeface="Sansita"/>
                <a:sym typeface="Sansita"/>
              </a:rPr>
              <a:t>Meet Our Pro Staff</a:t>
            </a:r>
          </a:p>
        </p:txBody>
      </p:sp>
      <p:graphicFrame>
        <p:nvGraphicFramePr>
          <p:cNvPr id="5" name="Table 5"/>
          <p:cNvGraphicFramePr>
            <a:graphicFrameLocks noGrp="1"/>
          </p:cNvGraphicFramePr>
          <p:nvPr>
            <p:extLst>
              <p:ext uri="{D42A27DB-BD31-4B8C-83A1-F6EECF244321}">
                <p14:modId xmlns:p14="http://schemas.microsoft.com/office/powerpoint/2010/main" val="2302071603"/>
              </p:ext>
            </p:extLst>
          </p:nvPr>
        </p:nvGraphicFramePr>
        <p:xfrm>
          <a:off x="1009650" y="2663169"/>
          <a:ext cx="16268700" cy="6198899"/>
        </p:xfrm>
        <a:graphic>
          <a:graphicData uri="http://schemas.openxmlformats.org/drawingml/2006/table">
            <a:tbl>
              <a:tblPr firstRow="1"/>
              <a:tblGrid>
                <a:gridCol w="5422900">
                  <a:extLst>
                    <a:ext uri="{9D8B030D-6E8A-4147-A177-3AD203B41FA5}">
                      <a16:colId xmlns:a16="http://schemas.microsoft.com/office/drawing/2014/main" val="20000"/>
                    </a:ext>
                  </a:extLst>
                </a:gridCol>
                <a:gridCol w="5422900">
                  <a:extLst>
                    <a:ext uri="{9D8B030D-6E8A-4147-A177-3AD203B41FA5}">
                      <a16:colId xmlns:a16="http://schemas.microsoft.com/office/drawing/2014/main" val="20001"/>
                    </a:ext>
                  </a:extLst>
                </a:gridCol>
                <a:gridCol w="5422900">
                  <a:extLst>
                    <a:ext uri="{9D8B030D-6E8A-4147-A177-3AD203B41FA5}">
                      <a16:colId xmlns:a16="http://schemas.microsoft.com/office/drawing/2014/main" val="20002"/>
                    </a:ext>
                  </a:extLst>
                </a:gridCol>
              </a:tblGrid>
              <a:tr h="1122828">
                <a:tc>
                  <a:txBody>
                    <a:bodyPr/>
                    <a:lstStyle/>
                    <a:p>
                      <a:pPr algn="ctr">
                        <a:lnSpc>
                          <a:spcPts val="3779"/>
                        </a:lnSpc>
                        <a:defRPr/>
                      </a:pPr>
                      <a:r>
                        <a:rPr lang="en-US" sz="2699" b="1">
                          <a:solidFill>
                            <a:srgbClr val="465F48"/>
                          </a:solidFill>
                          <a:latin typeface="Sansita Bold"/>
                          <a:ea typeface="Sansita Bold"/>
                          <a:cs typeface="Sansita Bold"/>
                          <a:sym typeface="Sansita Bold"/>
                        </a:rPr>
                        <a:t>Kelsey O’Neil</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BF5E0"/>
                    </a:solidFill>
                  </a:tcPr>
                </a:tc>
                <a:tc>
                  <a:txBody>
                    <a:bodyPr/>
                    <a:lstStyle/>
                    <a:p>
                      <a:pPr algn="ctr">
                        <a:lnSpc>
                          <a:spcPts val="3779"/>
                        </a:lnSpc>
                        <a:defRPr/>
                      </a:pPr>
                      <a:r>
                        <a:rPr lang="en-US" sz="2700" b="1">
                          <a:solidFill>
                            <a:srgbClr val="465F48"/>
                          </a:solidFill>
                          <a:latin typeface="Sansita Bold"/>
                          <a:ea typeface="Sansita Bold"/>
                          <a:cs typeface="Sansita Bold"/>
                          <a:sym typeface="Sansita Bold"/>
                        </a:rPr>
                        <a:t>Ian Shick</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BF5E0"/>
                    </a:solidFill>
                  </a:tcPr>
                </a:tc>
                <a:tc>
                  <a:txBody>
                    <a:bodyPr/>
                    <a:lstStyle/>
                    <a:p>
                      <a:pPr algn="ctr">
                        <a:lnSpc>
                          <a:spcPts val="3779"/>
                        </a:lnSpc>
                        <a:defRPr/>
                      </a:pPr>
                      <a:r>
                        <a:rPr lang="en-US" sz="2700" b="1">
                          <a:solidFill>
                            <a:srgbClr val="465F48"/>
                          </a:solidFill>
                          <a:latin typeface="Sansita Bold"/>
                          <a:ea typeface="Sansita Bold"/>
                          <a:cs typeface="Sansita Bold"/>
                          <a:sym typeface="Sansita Bold"/>
                        </a:rPr>
                        <a:t>Lene Reynolds</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BF5E0"/>
                    </a:solidFill>
                  </a:tcPr>
                </a:tc>
                <a:extLst>
                  <a:ext uri="{0D108BD9-81ED-4DB2-BD59-A6C34878D82A}">
                    <a16:rowId xmlns:a16="http://schemas.microsoft.com/office/drawing/2014/main" val="10000"/>
                  </a:ext>
                </a:extLst>
              </a:tr>
              <a:tr h="5076071">
                <a:tc>
                  <a:txBody>
                    <a:bodyPr/>
                    <a:lstStyle/>
                    <a:p>
                      <a:pPr algn="ctr">
                        <a:lnSpc>
                          <a:spcPts val="3359"/>
                        </a:lnSpc>
                        <a:defRPr/>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r>
                        <a:rPr lang="en-US" sz="2399">
                          <a:solidFill>
                            <a:srgbClr val="465F48"/>
                          </a:solidFill>
                          <a:latin typeface="Rosario"/>
                          <a:ea typeface="Rosario"/>
                          <a:cs typeface="Rosario"/>
                          <a:sym typeface="Rosario"/>
                        </a:rPr>
                        <a:t>Director</a:t>
                      </a:r>
                    </a:p>
                    <a:p>
                      <a:pPr algn="ctr">
                        <a:lnSpc>
                          <a:spcPts val="3359"/>
                        </a:lnSpc>
                      </a:pPr>
                      <a:r>
                        <a:rPr lang="en-US" sz="2399">
                          <a:solidFill>
                            <a:srgbClr val="465F48"/>
                          </a:solidFill>
                          <a:latin typeface="Rosario"/>
                          <a:ea typeface="Rosario"/>
                          <a:cs typeface="Rosario"/>
                          <a:sym typeface="Rosario"/>
                        </a:rPr>
                        <a:t>they/them</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2EBDC"/>
                    </a:solidFill>
                  </a:tcPr>
                </a:tc>
                <a:tc>
                  <a:txBody>
                    <a:bodyPr/>
                    <a:lstStyle/>
                    <a:p>
                      <a:pPr algn="ctr">
                        <a:lnSpc>
                          <a:spcPts val="3359"/>
                        </a:lnSpc>
                        <a:defRPr/>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r>
                        <a:rPr lang="en-US" sz="2399">
                          <a:solidFill>
                            <a:srgbClr val="465F48"/>
                          </a:solidFill>
                          <a:latin typeface="Rosario"/>
                          <a:ea typeface="Rosario"/>
                          <a:cs typeface="Rosario"/>
                          <a:sym typeface="Rosario"/>
                        </a:rPr>
                        <a:t>Assistant Director</a:t>
                      </a:r>
                    </a:p>
                    <a:p>
                      <a:pPr algn="ctr">
                        <a:lnSpc>
                          <a:spcPts val="3359"/>
                        </a:lnSpc>
                      </a:pPr>
                      <a:r>
                        <a:rPr lang="en-US" sz="2399">
                          <a:solidFill>
                            <a:srgbClr val="465F48"/>
                          </a:solidFill>
                          <a:latin typeface="Rosario"/>
                          <a:ea typeface="Rosario"/>
                          <a:cs typeface="Rosario"/>
                          <a:sym typeface="Rosario"/>
                        </a:rPr>
                        <a:t>they/them</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2EBDC"/>
                    </a:solidFill>
                  </a:tcPr>
                </a:tc>
                <a:tc>
                  <a:txBody>
                    <a:bodyPr/>
                    <a:lstStyle/>
                    <a:p>
                      <a:pPr algn="ctr">
                        <a:lnSpc>
                          <a:spcPts val="3359"/>
                        </a:lnSpc>
                        <a:defRPr/>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endParaRPr lang="en-US" sz="1100"/>
                    </a:p>
                    <a:p>
                      <a:pPr algn="ctr">
                        <a:lnSpc>
                          <a:spcPts val="3359"/>
                        </a:lnSpc>
                      </a:pPr>
                      <a:r>
                        <a:rPr lang="en-US" sz="2399">
                          <a:solidFill>
                            <a:srgbClr val="465F48"/>
                          </a:solidFill>
                          <a:latin typeface="Rosario"/>
                          <a:ea typeface="Rosario"/>
                          <a:cs typeface="Rosario"/>
                          <a:sym typeface="Rosario"/>
                        </a:rPr>
                        <a:t>Graduate Assistant</a:t>
                      </a:r>
                    </a:p>
                    <a:p>
                      <a:pPr algn="ctr">
                        <a:lnSpc>
                          <a:spcPts val="3359"/>
                        </a:lnSpc>
                      </a:pPr>
                      <a:r>
                        <a:rPr lang="en-US" sz="2399">
                          <a:solidFill>
                            <a:srgbClr val="465F48"/>
                          </a:solidFill>
                          <a:latin typeface="Rosario"/>
                          <a:ea typeface="Rosario"/>
                          <a:cs typeface="Rosario"/>
                          <a:sym typeface="Rosario"/>
                        </a:rPr>
                        <a:t>they/them</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2EBDC"/>
                    </a:solidFill>
                  </a:tcPr>
                </a:tc>
                <a:extLst>
                  <a:ext uri="{0D108BD9-81ED-4DB2-BD59-A6C34878D82A}">
                    <a16:rowId xmlns:a16="http://schemas.microsoft.com/office/drawing/2014/main" val="10001"/>
                  </a:ext>
                </a:extLst>
              </a:tr>
            </a:tbl>
          </a:graphicData>
        </a:graphic>
      </p:graphicFrame>
      <p:grpSp>
        <p:nvGrpSpPr>
          <p:cNvPr id="6" name="Group 6" descr="Kelsey O'Neill"/>
          <p:cNvGrpSpPr>
            <a:grpSpLocks noChangeAspect="1"/>
          </p:cNvGrpSpPr>
          <p:nvPr/>
        </p:nvGrpSpPr>
        <p:grpSpPr>
          <a:xfrm>
            <a:off x="2235168" y="4359495"/>
            <a:ext cx="2806256" cy="280624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16666" b="-16666"/>
              </a:stretch>
            </a:blipFill>
          </p:spPr>
          <p:txBody>
            <a:bodyPr/>
            <a:lstStyle/>
            <a:p>
              <a:endParaRPr lang="en-US"/>
            </a:p>
          </p:txBody>
        </p:sp>
      </p:grpSp>
      <p:grpSp>
        <p:nvGrpSpPr>
          <p:cNvPr id="8" name="Group 8" descr="Ian Shick"/>
          <p:cNvGrpSpPr>
            <a:grpSpLocks noChangeAspect="1"/>
          </p:cNvGrpSpPr>
          <p:nvPr/>
        </p:nvGrpSpPr>
        <p:grpSpPr>
          <a:xfrm>
            <a:off x="7740872" y="4359495"/>
            <a:ext cx="2806256" cy="280624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38176" r="-12198"/>
              </a:stretch>
            </a:blipFill>
          </p:spPr>
          <p:txBody>
            <a:bodyPr/>
            <a:lstStyle/>
            <a:p>
              <a:endParaRPr lang="en-US"/>
            </a:p>
          </p:txBody>
        </p:sp>
      </p:grpSp>
      <p:grpSp>
        <p:nvGrpSpPr>
          <p:cNvPr id="10" name="Group 10" descr="Lene Reynolds"/>
          <p:cNvGrpSpPr>
            <a:grpSpLocks noChangeAspect="1"/>
          </p:cNvGrpSpPr>
          <p:nvPr/>
        </p:nvGrpSpPr>
        <p:grpSpPr>
          <a:xfrm>
            <a:off x="13246576" y="4359495"/>
            <a:ext cx="2806256" cy="280624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57574" r="-18608"/>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1028700" y="9105068"/>
            <a:ext cx="16230600" cy="821489"/>
            <a:chOff x="0" y="0"/>
            <a:chExt cx="4274726" cy="216359"/>
          </a:xfrm>
        </p:grpSpPr>
        <p:sp>
          <p:nvSpPr>
            <p:cNvPr id="13" name="Freeform 13"/>
            <p:cNvSpPr/>
            <p:nvPr/>
          </p:nvSpPr>
          <p:spPr>
            <a:xfrm>
              <a:off x="0" y="0"/>
              <a:ext cx="4274726" cy="216359"/>
            </a:xfrm>
            <a:custGeom>
              <a:avLst/>
              <a:gdLst/>
              <a:ahLst/>
              <a:cxnLst/>
              <a:rect l="l" t="t" r="r" b="b"/>
              <a:pathLst>
                <a:path w="4274726" h="216359">
                  <a:moveTo>
                    <a:pt x="0" y="0"/>
                  </a:moveTo>
                  <a:lnTo>
                    <a:pt x="4274726" y="0"/>
                  </a:lnTo>
                  <a:lnTo>
                    <a:pt x="4274726" y="216359"/>
                  </a:lnTo>
                  <a:lnTo>
                    <a:pt x="0" y="216359"/>
                  </a:lnTo>
                  <a:close/>
                </a:path>
              </a:pathLst>
            </a:custGeom>
            <a:solidFill>
              <a:srgbClr val="FBF5E0"/>
            </a:solidFill>
          </p:spPr>
          <p:txBody>
            <a:bodyPr/>
            <a:lstStyle/>
            <a:p>
              <a:endParaRPr lang="en-US"/>
            </a:p>
          </p:txBody>
        </p:sp>
        <p:sp>
          <p:nvSpPr>
            <p:cNvPr id="14" name="TextBox 14"/>
            <p:cNvSpPr txBox="1"/>
            <p:nvPr/>
          </p:nvSpPr>
          <p:spPr>
            <a:xfrm>
              <a:off x="0" y="-57150"/>
              <a:ext cx="4274726" cy="273509"/>
            </a:xfrm>
            <a:prstGeom prst="rect">
              <a:avLst/>
            </a:prstGeom>
          </p:spPr>
          <p:txBody>
            <a:bodyPr lIns="50800" tIns="50800" rIns="50800" bIns="50800" rtlCol="0" anchor="ctr"/>
            <a:lstStyle/>
            <a:p>
              <a:pPr algn="ctr">
                <a:lnSpc>
                  <a:spcPts val="4059"/>
                </a:lnSpc>
                <a:spcBef>
                  <a:spcPct val="0"/>
                </a:spcBef>
              </a:pPr>
              <a:r>
                <a:rPr lang="en-US" sz="2899">
                  <a:solidFill>
                    <a:srgbClr val="000000"/>
                  </a:solidFill>
                  <a:latin typeface="Sansita"/>
                  <a:ea typeface="Sansita"/>
                  <a:cs typeface="Sansita"/>
                  <a:sym typeface="Sansita"/>
                </a:rPr>
                <a:t>We also have 25 student employees who help us with programming, operations, and community projects.</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334662" y="1965021"/>
            <a:ext cx="4116130" cy="6356958"/>
          </a:xfrm>
          <a:custGeom>
            <a:avLst/>
            <a:gdLst/>
            <a:ahLst/>
            <a:cxnLst/>
            <a:rect l="l" t="t" r="r" b="b"/>
            <a:pathLst>
              <a:path w="4116130" h="6356958">
                <a:moveTo>
                  <a:pt x="0" y="0"/>
                </a:moveTo>
                <a:lnTo>
                  <a:pt x="4116131" y="0"/>
                </a:lnTo>
                <a:lnTo>
                  <a:pt x="4116131" y="6356958"/>
                </a:lnTo>
                <a:lnTo>
                  <a:pt x="0" y="6356958"/>
                </a:lnTo>
                <a:lnTo>
                  <a:pt x="0" y="0"/>
                </a:lnTo>
                <a:close/>
              </a:path>
            </a:pathLst>
          </a:custGeom>
          <a:blipFill>
            <a:blip r:embed="rId2"/>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6443193" y="1965021"/>
            <a:ext cx="4759772" cy="6356958"/>
          </a:xfrm>
          <a:custGeom>
            <a:avLst/>
            <a:gdLst/>
            <a:ahLst/>
            <a:cxnLst/>
            <a:rect l="l" t="t" r="r" b="b"/>
            <a:pathLst>
              <a:path w="4759772" h="6356958">
                <a:moveTo>
                  <a:pt x="0" y="0"/>
                </a:moveTo>
                <a:lnTo>
                  <a:pt x="4759772" y="0"/>
                </a:lnTo>
                <a:lnTo>
                  <a:pt x="4759772" y="6356958"/>
                </a:lnTo>
                <a:lnTo>
                  <a:pt x="0" y="6356958"/>
                </a:lnTo>
                <a:lnTo>
                  <a:pt x="0" y="0"/>
                </a:lnTo>
                <a:close/>
              </a:path>
            </a:pathLst>
          </a:custGeom>
          <a:blipFill>
            <a:blip r:embed="rId3"/>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2193565" y="1965021"/>
            <a:ext cx="4759772" cy="6356958"/>
          </a:xfrm>
          <a:custGeom>
            <a:avLst/>
            <a:gdLst/>
            <a:ahLst/>
            <a:cxnLst/>
            <a:rect l="l" t="t" r="r" b="b"/>
            <a:pathLst>
              <a:path w="4759772" h="6356958">
                <a:moveTo>
                  <a:pt x="0" y="0"/>
                </a:moveTo>
                <a:lnTo>
                  <a:pt x="4759773" y="0"/>
                </a:lnTo>
                <a:lnTo>
                  <a:pt x="4759773" y="6356958"/>
                </a:lnTo>
                <a:lnTo>
                  <a:pt x="0" y="6356958"/>
                </a:lnTo>
                <a:lnTo>
                  <a:pt x="0" y="0"/>
                </a:lnTo>
                <a:close/>
              </a:path>
            </a:pathLst>
          </a:custGeom>
          <a:blipFill>
            <a:blip r:embed="rId4"/>
            <a:stretch>
              <a:fillRect/>
            </a:stretch>
          </a:blipFill>
        </p:spPr>
        <p:txBody>
          <a:bodyPr/>
          <a:lstStyle/>
          <a:p>
            <a:endParaRPr lang="en-US"/>
          </a:p>
        </p:txBody>
      </p:sp>
      <p:sp>
        <p:nvSpPr>
          <p:cNvPr id="5" name="Title 4">
            <a:extLst>
              <a:ext uri="{FF2B5EF4-FFF2-40B4-BE49-F238E27FC236}">
                <a16:creationId xmlns:a16="http://schemas.microsoft.com/office/drawing/2014/main" id="{17DB4356-1EB9-0258-31B9-B7A902D155A3}"/>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Pronoun graphics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2D36B71-6EB2-B2CD-5577-58B0A6DBFDED}"/>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Rainbow Center Events</a:t>
            </a:r>
          </a:p>
        </p:txBody>
      </p:sp>
      <p:grpSp>
        <p:nvGrpSpPr>
          <p:cNvPr id="2" name="Group 2" descr="Events calendar at the Rainbow Center"/>
          <p:cNvGrpSpPr>
            <a:grpSpLocks noChangeAspect="1"/>
          </p:cNvGrpSpPr>
          <p:nvPr/>
        </p:nvGrpSpPr>
        <p:grpSpPr>
          <a:xfrm>
            <a:off x="4063499" y="1028700"/>
            <a:ext cx="10161001" cy="7629525"/>
            <a:chOff x="0" y="0"/>
            <a:chExt cx="8456930" cy="6350000"/>
          </a:xfrm>
        </p:grpSpPr>
        <p:sp>
          <p:nvSpPr>
            <p:cNvPr id="3" name="Freeform 3"/>
            <p:cNvSpPr/>
            <p:nvPr/>
          </p:nvSpPr>
          <p:spPr>
            <a:xfrm>
              <a:off x="0" y="0"/>
              <a:ext cx="8456930" cy="6350000"/>
            </a:xfrm>
            <a:custGeom>
              <a:avLst/>
              <a:gdLst/>
              <a:ahLst/>
              <a:cxnLst/>
              <a:rect l="l" t="t" r="r" b="b"/>
              <a:pathLst>
                <a:path w="8456930" h="6350000">
                  <a:moveTo>
                    <a:pt x="8456930" y="355600"/>
                  </a:moveTo>
                  <a:lnTo>
                    <a:pt x="8456930" y="637540"/>
                  </a:lnTo>
                  <a:lnTo>
                    <a:pt x="8455661" y="5728970"/>
                  </a:lnTo>
                  <a:lnTo>
                    <a:pt x="8455661" y="5994400"/>
                  </a:lnTo>
                  <a:cubicBezTo>
                    <a:pt x="8455661" y="6189980"/>
                    <a:pt x="8295641" y="6350000"/>
                    <a:pt x="8100061" y="6350000"/>
                  </a:cubicBezTo>
                  <a:lnTo>
                    <a:pt x="355600" y="6350000"/>
                  </a:lnTo>
                  <a:cubicBezTo>
                    <a:pt x="160020" y="6350000"/>
                    <a:pt x="0" y="6189980"/>
                    <a:pt x="0" y="5994400"/>
                  </a:cubicBezTo>
                  <a:lnTo>
                    <a:pt x="0" y="638810"/>
                  </a:lnTo>
                  <a:cubicBezTo>
                    <a:pt x="0" y="637540"/>
                    <a:pt x="0" y="638810"/>
                    <a:pt x="0" y="637540"/>
                  </a:cubicBezTo>
                  <a:cubicBezTo>
                    <a:pt x="0" y="636270"/>
                    <a:pt x="0" y="636270"/>
                    <a:pt x="0" y="636270"/>
                  </a:cubicBezTo>
                  <a:lnTo>
                    <a:pt x="0" y="355600"/>
                  </a:lnTo>
                  <a:cubicBezTo>
                    <a:pt x="0" y="160020"/>
                    <a:pt x="160020" y="0"/>
                    <a:pt x="355600" y="0"/>
                  </a:cubicBezTo>
                  <a:lnTo>
                    <a:pt x="8101330" y="0"/>
                  </a:lnTo>
                  <a:cubicBezTo>
                    <a:pt x="8296910" y="0"/>
                    <a:pt x="8456930" y="160020"/>
                    <a:pt x="8456930" y="355600"/>
                  </a:cubicBezTo>
                  <a:close/>
                </a:path>
              </a:pathLst>
            </a:custGeom>
            <a:solidFill>
              <a:srgbClr val="142414"/>
            </a:solidFill>
          </p:spPr>
          <p:txBody>
            <a:bodyPr/>
            <a:lstStyle/>
            <a:p>
              <a:endParaRPr lang="en-US"/>
            </a:p>
          </p:txBody>
        </p:sp>
        <p:sp>
          <p:nvSpPr>
            <p:cNvPr id="4" name="Freeform 4"/>
            <p:cNvSpPr/>
            <p:nvPr/>
          </p:nvSpPr>
          <p:spPr>
            <a:xfrm>
              <a:off x="828040" y="265430"/>
              <a:ext cx="175260" cy="196850"/>
            </a:xfrm>
            <a:custGeom>
              <a:avLst/>
              <a:gdLst/>
              <a:ahLst/>
              <a:cxnLst/>
              <a:rect l="l" t="t" r="r" b="b"/>
              <a:pathLst>
                <a:path w="175260" h="196850">
                  <a:moveTo>
                    <a:pt x="0" y="196850"/>
                  </a:moveTo>
                  <a:lnTo>
                    <a:pt x="175260" y="196850"/>
                  </a:lnTo>
                  <a:lnTo>
                    <a:pt x="175260" y="0"/>
                  </a:lnTo>
                  <a:lnTo>
                    <a:pt x="165100" y="0"/>
                  </a:lnTo>
                  <a:lnTo>
                    <a:pt x="165100" y="171450"/>
                  </a:lnTo>
                  <a:cubicBezTo>
                    <a:pt x="165100" y="179070"/>
                    <a:pt x="158750" y="186690"/>
                    <a:pt x="149860" y="186690"/>
                  </a:cubicBezTo>
                  <a:lnTo>
                    <a:pt x="0" y="186690"/>
                  </a:lnTo>
                  <a:lnTo>
                    <a:pt x="0" y="196850"/>
                  </a:lnTo>
                  <a:close/>
                </a:path>
              </a:pathLst>
            </a:custGeom>
            <a:solidFill>
              <a:srgbClr val="B7CDB7"/>
            </a:solidFill>
          </p:spPr>
          <p:txBody>
            <a:bodyPr/>
            <a:lstStyle/>
            <a:p>
              <a:endParaRPr lang="en-US"/>
            </a:p>
          </p:txBody>
        </p:sp>
        <p:sp>
          <p:nvSpPr>
            <p:cNvPr id="5" name="Freeform 5"/>
            <p:cNvSpPr/>
            <p:nvPr/>
          </p:nvSpPr>
          <p:spPr>
            <a:xfrm>
              <a:off x="786130" y="224790"/>
              <a:ext cx="175260" cy="196850"/>
            </a:xfrm>
            <a:custGeom>
              <a:avLst/>
              <a:gdLst/>
              <a:ahLst/>
              <a:cxnLst/>
              <a:rect l="l" t="t" r="r" b="b"/>
              <a:pathLst>
                <a:path w="175260" h="196850">
                  <a:moveTo>
                    <a:pt x="0" y="0"/>
                  </a:moveTo>
                  <a:lnTo>
                    <a:pt x="175260" y="0"/>
                  </a:lnTo>
                  <a:lnTo>
                    <a:pt x="175260" y="196850"/>
                  </a:lnTo>
                  <a:lnTo>
                    <a:pt x="0" y="196850"/>
                  </a:lnTo>
                  <a:close/>
                </a:path>
              </a:pathLst>
            </a:custGeom>
            <a:solidFill>
              <a:srgbClr val="B7CDB7"/>
            </a:solidFill>
          </p:spPr>
          <p:txBody>
            <a:bodyPr/>
            <a:lstStyle/>
            <a:p>
              <a:endParaRPr lang="en-US"/>
            </a:p>
          </p:txBody>
        </p:sp>
        <p:sp>
          <p:nvSpPr>
            <p:cNvPr id="6" name="Freeform 6"/>
            <p:cNvSpPr/>
            <p:nvPr/>
          </p:nvSpPr>
          <p:spPr>
            <a:xfrm>
              <a:off x="683260" y="5888990"/>
              <a:ext cx="2155190" cy="287020"/>
            </a:xfrm>
            <a:custGeom>
              <a:avLst/>
              <a:gdLst/>
              <a:ahLst/>
              <a:cxnLst/>
              <a:rect l="l" t="t" r="r" b="b"/>
              <a:pathLst>
                <a:path w="2155190" h="287020">
                  <a:moveTo>
                    <a:pt x="2011680" y="0"/>
                  </a:moveTo>
                  <a:lnTo>
                    <a:pt x="143510" y="0"/>
                  </a:lnTo>
                  <a:cubicBezTo>
                    <a:pt x="64770" y="0"/>
                    <a:pt x="0" y="64770"/>
                    <a:pt x="0" y="143510"/>
                  </a:cubicBezTo>
                  <a:cubicBezTo>
                    <a:pt x="0" y="222250"/>
                    <a:pt x="64770" y="287020"/>
                    <a:pt x="143510" y="287020"/>
                  </a:cubicBezTo>
                  <a:lnTo>
                    <a:pt x="2012950" y="287020"/>
                  </a:lnTo>
                  <a:cubicBezTo>
                    <a:pt x="2091690" y="287020"/>
                    <a:pt x="2155190" y="222250"/>
                    <a:pt x="2155190" y="143510"/>
                  </a:cubicBezTo>
                  <a:cubicBezTo>
                    <a:pt x="2155190" y="64770"/>
                    <a:pt x="2090420" y="0"/>
                    <a:pt x="2011680" y="0"/>
                  </a:cubicBezTo>
                  <a:close/>
                </a:path>
              </a:pathLst>
            </a:custGeom>
            <a:solidFill>
              <a:srgbClr val="B7CDB7"/>
            </a:solidFill>
          </p:spPr>
          <p:txBody>
            <a:bodyPr/>
            <a:lstStyle/>
            <a:p>
              <a:endParaRPr lang="en-US"/>
            </a:p>
          </p:txBody>
        </p:sp>
        <p:sp>
          <p:nvSpPr>
            <p:cNvPr id="7" name="Freeform 7"/>
            <p:cNvSpPr/>
            <p:nvPr/>
          </p:nvSpPr>
          <p:spPr>
            <a:xfrm>
              <a:off x="31750" y="31750"/>
              <a:ext cx="8392160" cy="590550"/>
            </a:xfrm>
            <a:custGeom>
              <a:avLst/>
              <a:gdLst/>
              <a:ahLst/>
              <a:cxnLst/>
              <a:rect l="l" t="t" r="r" b="b"/>
              <a:pathLst>
                <a:path w="8392160" h="590550">
                  <a:moveTo>
                    <a:pt x="0" y="590550"/>
                  </a:moveTo>
                  <a:lnTo>
                    <a:pt x="8392160" y="590550"/>
                  </a:lnTo>
                  <a:lnTo>
                    <a:pt x="8392160" y="323850"/>
                  </a:lnTo>
                  <a:cubicBezTo>
                    <a:pt x="8392160" y="146050"/>
                    <a:pt x="8247380" y="0"/>
                    <a:pt x="8068310" y="0"/>
                  </a:cubicBezTo>
                  <a:lnTo>
                    <a:pt x="323850" y="0"/>
                  </a:lnTo>
                  <a:cubicBezTo>
                    <a:pt x="144780" y="0"/>
                    <a:pt x="0" y="144780"/>
                    <a:pt x="0" y="323850"/>
                  </a:cubicBezTo>
                  <a:lnTo>
                    <a:pt x="0" y="590550"/>
                  </a:lnTo>
                  <a:close/>
                  <a:moveTo>
                    <a:pt x="1182370" y="297180"/>
                  </a:moveTo>
                  <a:lnTo>
                    <a:pt x="1426210" y="297180"/>
                  </a:lnTo>
                  <a:cubicBezTo>
                    <a:pt x="1435100" y="297180"/>
                    <a:pt x="1441450" y="304800"/>
                    <a:pt x="1441450" y="312420"/>
                  </a:cubicBezTo>
                  <a:cubicBezTo>
                    <a:pt x="1441450" y="321310"/>
                    <a:pt x="1433830" y="327660"/>
                    <a:pt x="1426210" y="327660"/>
                  </a:cubicBezTo>
                  <a:lnTo>
                    <a:pt x="1182370" y="327660"/>
                  </a:lnTo>
                  <a:cubicBezTo>
                    <a:pt x="1173480" y="327660"/>
                    <a:pt x="1167130" y="320040"/>
                    <a:pt x="1167130" y="312420"/>
                  </a:cubicBezTo>
                  <a:cubicBezTo>
                    <a:pt x="1167130" y="303530"/>
                    <a:pt x="1174750" y="297180"/>
                    <a:pt x="1182370" y="297180"/>
                  </a:cubicBezTo>
                  <a:close/>
                  <a:moveTo>
                    <a:pt x="723900" y="177800"/>
                  </a:moveTo>
                  <a:cubicBezTo>
                    <a:pt x="723900" y="170180"/>
                    <a:pt x="730250" y="162560"/>
                    <a:pt x="739140" y="162560"/>
                  </a:cubicBezTo>
                  <a:lnTo>
                    <a:pt x="946150" y="162560"/>
                  </a:lnTo>
                  <a:cubicBezTo>
                    <a:pt x="953770" y="162560"/>
                    <a:pt x="961390" y="168910"/>
                    <a:pt x="961390" y="177800"/>
                  </a:cubicBezTo>
                  <a:lnTo>
                    <a:pt x="961390" y="203200"/>
                  </a:lnTo>
                  <a:lnTo>
                    <a:pt x="986790" y="203200"/>
                  </a:lnTo>
                  <a:cubicBezTo>
                    <a:pt x="994410" y="203200"/>
                    <a:pt x="1002030" y="209550"/>
                    <a:pt x="1002030" y="218440"/>
                  </a:cubicBezTo>
                  <a:lnTo>
                    <a:pt x="1002030" y="445770"/>
                  </a:lnTo>
                  <a:cubicBezTo>
                    <a:pt x="1002030" y="453390"/>
                    <a:pt x="995680" y="461010"/>
                    <a:pt x="986790" y="461010"/>
                  </a:cubicBezTo>
                  <a:lnTo>
                    <a:pt x="779780" y="461010"/>
                  </a:lnTo>
                  <a:cubicBezTo>
                    <a:pt x="772160" y="461010"/>
                    <a:pt x="764540" y="454660"/>
                    <a:pt x="764540" y="445770"/>
                  </a:cubicBezTo>
                  <a:lnTo>
                    <a:pt x="764540" y="420370"/>
                  </a:lnTo>
                  <a:lnTo>
                    <a:pt x="739140" y="420370"/>
                  </a:lnTo>
                  <a:cubicBezTo>
                    <a:pt x="730250" y="420370"/>
                    <a:pt x="723900" y="414020"/>
                    <a:pt x="723900" y="405130"/>
                  </a:cubicBezTo>
                  <a:lnTo>
                    <a:pt x="723900" y="177800"/>
                  </a:lnTo>
                  <a:close/>
                  <a:moveTo>
                    <a:pt x="289560" y="165100"/>
                  </a:moveTo>
                  <a:cubicBezTo>
                    <a:pt x="295910" y="158750"/>
                    <a:pt x="306070" y="160020"/>
                    <a:pt x="311150" y="166370"/>
                  </a:cubicBezTo>
                  <a:lnTo>
                    <a:pt x="421640" y="288290"/>
                  </a:lnTo>
                  <a:lnTo>
                    <a:pt x="532130" y="166370"/>
                  </a:lnTo>
                  <a:cubicBezTo>
                    <a:pt x="538480" y="160020"/>
                    <a:pt x="547370" y="160020"/>
                    <a:pt x="553720" y="165100"/>
                  </a:cubicBezTo>
                  <a:cubicBezTo>
                    <a:pt x="560070" y="171450"/>
                    <a:pt x="560070" y="180340"/>
                    <a:pt x="554990" y="186690"/>
                  </a:cubicBezTo>
                  <a:lnTo>
                    <a:pt x="441960" y="311150"/>
                  </a:lnTo>
                  <a:lnTo>
                    <a:pt x="554990" y="435610"/>
                  </a:lnTo>
                  <a:cubicBezTo>
                    <a:pt x="561340" y="441960"/>
                    <a:pt x="560070" y="452120"/>
                    <a:pt x="553720" y="457200"/>
                  </a:cubicBezTo>
                  <a:cubicBezTo>
                    <a:pt x="551180" y="459740"/>
                    <a:pt x="547370" y="461010"/>
                    <a:pt x="543560" y="461010"/>
                  </a:cubicBezTo>
                  <a:cubicBezTo>
                    <a:pt x="539750" y="461010"/>
                    <a:pt x="534670" y="459740"/>
                    <a:pt x="532130" y="455930"/>
                  </a:cubicBezTo>
                  <a:lnTo>
                    <a:pt x="421640" y="334010"/>
                  </a:lnTo>
                  <a:lnTo>
                    <a:pt x="311150" y="457200"/>
                  </a:lnTo>
                  <a:cubicBezTo>
                    <a:pt x="308610" y="461010"/>
                    <a:pt x="303530" y="462280"/>
                    <a:pt x="299720" y="462280"/>
                  </a:cubicBezTo>
                  <a:cubicBezTo>
                    <a:pt x="295910" y="462280"/>
                    <a:pt x="292100" y="461010"/>
                    <a:pt x="289560" y="458470"/>
                  </a:cubicBezTo>
                  <a:cubicBezTo>
                    <a:pt x="283210" y="452120"/>
                    <a:pt x="283210" y="441960"/>
                    <a:pt x="288290" y="435610"/>
                  </a:cubicBezTo>
                  <a:lnTo>
                    <a:pt x="401320" y="311150"/>
                  </a:lnTo>
                  <a:lnTo>
                    <a:pt x="288290" y="186690"/>
                  </a:lnTo>
                  <a:cubicBezTo>
                    <a:pt x="281940" y="180340"/>
                    <a:pt x="283210" y="170180"/>
                    <a:pt x="289560" y="165100"/>
                  </a:cubicBezTo>
                  <a:close/>
                </a:path>
              </a:pathLst>
            </a:custGeom>
            <a:solidFill>
              <a:srgbClr val="B7CDB7"/>
            </a:solidFill>
          </p:spPr>
          <p:txBody>
            <a:bodyPr/>
            <a:lstStyle/>
            <a:p>
              <a:endParaRPr lang="en-US"/>
            </a:p>
          </p:txBody>
        </p:sp>
        <p:sp>
          <p:nvSpPr>
            <p:cNvPr id="8" name="Freeform 8"/>
            <p:cNvSpPr/>
            <p:nvPr/>
          </p:nvSpPr>
          <p:spPr>
            <a:xfrm>
              <a:off x="31750" y="652780"/>
              <a:ext cx="8393430" cy="5059680"/>
            </a:xfrm>
            <a:custGeom>
              <a:avLst/>
              <a:gdLst/>
              <a:ahLst/>
              <a:cxnLst/>
              <a:rect l="l" t="t" r="r" b="b"/>
              <a:pathLst>
                <a:path w="8393430" h="5059680">
                  <a:moveTo>
                    <a:pt x="0" y="0"/>
                  </a:moveTo>
                  <a:lnTo>
                    <a:pt x="8393430" y="0"/>
                  </a:lnTo>
                  <a:lnTo>
                    <a:pt x="8393430" y="5059680"/>
                  </a:lnTo>
                  <a:lnTo>
                    <a:pt x="0" y="5059680"/>
                  </a:lnTo>
                  <a:close/>
                </a:path>
              </a:pathLst>
            </a:custGeom>
            <a:blipFill>
              <a:blip r:embed="rId2"/>
              <a:stretch>
                <a:fillRect t="-11354" b="-11354"/>
              </a:stretch>
            </a:blipFill>
          </p:spPr>
          <p:txBody>
            <a:bodyPr/>
            <a:lstStyle/>
            <a:p>
              <a:endParaRPr lang="en-US"/>
            </a:p>
          </p:txBody>
        </p:sp>
        <p:sp>
          <p:nvSpPr>
            <p:cNvPr id="9" name="Freeform 9"/>
            <p:cNvSpPr/>
            <p:nvPr/>
          </p:nvSpPr>
          <p:spPr>
            <a:xfrm>
              <a:off x="31750" y="5744210"/>
              <a:ext cx="8393430" cy="574040"/>
            </a:xfrm>
            <a:custGeom>
              <a:avLst/>
              <a:gdLst/>
              <a:ahLst/>
              <a:cxnLst/>
              <a:rect l="l" t="t" r="r" b="b"/>
              <a:pathLst>
                <a:path w="8393430" h="574040">
                  <a:moveTo>
                    <a:pt x="8393430" y="0"/>
                  </a:moveTo>
                  <a:lnTo>
                    <a:pt x="0" y="0"/>
                  </a:lnTo>
                  <a:cubicBezTo>
                    <a:pt x="0" y="68580"/>
                    <a:pt x="0" y="157480"/>
                    <a:pt x="0" y="250190"/>
                  </a:cubicBezTo>
                  <a:cubicBezTo>
                    <a:pt x="0" y="427990"/>
                    <a:pt x="144780" y="574040"/>
                    <a:pt x="323850" y="574040"/>
                  </a:cubicBezTo>
                  <a:lnTo>
                    <a:pt x="8068310" y="574040"/>
                  </a:lnTo>
                  <a:cubicBezTo>
                    <a:pt x="8247380" y="574040"/>
                    <a:pt x="8393430" y="429260"/>
                    <a:pt x="8393430" y="250190"/>
                  </a:cubicBezTo>
                  <a:lnTo>
                    <a:pt x="8393430" y="0"/>
                  </a:lnTo>
                  <a:close/>
                  <a:moveTo>
                    <a:pt x="435610" y="401320"/>
                  </a:moveTo>
                  <a:cubicBezTo>
                    <a:pt x="433070" y="406400"/>
                    <a:pt x="426720" y="410210"/>
                    <a:pt x="421640" y="410210"/>
                  </a:cubicBezTo>
                  <a:cubicBezTo>
                    <a:pt x="419100" y="410210"/>
                    <a:pt x="416560" y="410210"/>
                    <a:pt x="414020" y="408940"/>
                  </a:cubicBezTo>
                  <a:lnTo>
                    <a:pt x="199390" y="300990"/>
                  </a:lnTo>
                  <a:cubicBezTo>
                    <a:pt x="194310" y="298450"/>
                    <a:pt x="190500" y="293370"/>
                    <a:pt x="190500" y="287020"/>
                  </a:cubicBezTo>
                  <a:cubicBezTo>
                    <a:pt x="190500" y="280670"/>
                    <a:pt x="194310" y="275590"/>
                    <a:pt x="199390" y="273050"/>
                  </a:cubicBezTo>
                  <a:lnTo>
                    <a:pt x="414020" y="166370"/>
                  </a:lnTo>
                  <a:cubicBezTo>
                    <a:pt x="421640" y="162560"/>
                    <a:pt x="430530" y="165100"/>
                    <a:pt x="435610" y="173990"/>
                  </a:cubicBezTo>
                  <a:cubicBezTo>
                    <a:pt x="438150" y="180340"/>
                    <a:pt x="435610" y="190500"/>
                    <a:pt x="427990" y="194310"/>
                  </a:cubicBezTo>
                  <a:lnTo>
                    <a:pt x="241300" y="287020"/>
                  </a:lnTo>
                  <a:lnTo>
                    <a:pt x="427990" y="379730"/>
                  </a:lnTo>
                  <a:cubicBezTo>
                    <a:pt x="435610" y="383540"/>
                    <a:pt x="439420" y="392430"/>
                    <a:pt x="435610" y="401320"/>
                  </a:cubicBezTo>
                  <a:close/>
                  <a:moveTo>
                    <a:pt x="2663190" y="462280"/>
                  </a:moveTo>
                  <a:lnTo>
                    <a:pt x="795020" y="462280"/>
                  </a:lnTo>
                  <a:cubicBezTo>
                    <a:pt x="698500" y="462280"/>
                    <a:pt x="619760" y="383540"/>
                    <a:pt x="619760" y="287020"/>
                  </a:cubicBezTo>
                  <a:cubicBezTo>
                    <a:pt x="619760" y="190501"/>
                    <a:pt x="698500" y="111760"/>
                    <a:pt x="795020" y="111760"/>
                  </a:cubicBezTo>
                  <a:lnTo>
                    <a:pt x="2664460" y="111760"/>
                  </a:lnTo>
                  <a:cubicBezTo>
                    <a:pt x="2760980" y="111760"/>
                    <a:pt x="2838450" y="190501"/>
                    <a:pt x="2838450" y="287020"/>
                  </a:cubicBezTo>
                  <a:cubicBezTo>
                    <a:pt x="2838450" y="383540"/>
                    <a:pt x="2759710" y="462280"/>
                    <a:pt x="2663190" y="462280"/>
                  </a:cubicBezTo>
                  <a:close/>
                  <a:moveTo>
                    <a:pt x="8194040" y="300990"/>
                  </a:moveTo>
                  <a:lnTo>
                    <a:pt x="7979410" y="407670"/>
                  </a:lnTo>
                  <a:cubicBezTo>
                    <a:pt x="7976870" y="408940"/>
                    <a:pt x="7974330" y="408940"/>
                    <a:pt x="7971790" y="408940"/>
                  </a:cubicBezTo>
                  <a:cubicBezTo>
                    <a:pt x="7965440" y="408940"/>
                    <a:pt x="7960360" y="405130"/>
                    <a:pt x="7957820" y="400050"/>
                  </a:cubicBezTo>
                  <a:cubicBezTo>
                    <a:pt x="7954011" y="392430"/>
                    <a:pt x="7956551" y="382270"/>
                    <a:pt x="7965440" y="378460"/>
                  </a:cubicBezTo>
                  <a:lnTo>
                    <a:pt x="8152130" y="285750"/>
                  </a:lnTo>
                  <a:lnTo>
                    <a:pt x="7965440" y="193040"/>
                  </a:lnTo>
                  <a:cubicBezTo>
                    <a:pt x="7957820" y="189230"/>
                    <a:pt x="7954010" y="180340"/>
                    <a:pt x="7957820" y="171450"/>
                  </a:cubicBezTo>
                  <a:cubicBezTo>
                    <a:pt x="7961630" y="163830"/>
                    <a:pt x="7970520" y="160020"/>
                    <a:pt x="7979411" y="163830"/>
                  </a:cubicBezTo>
                  <a:lnTo>
                    <a:pt x="8194041" y="270510"/>
                  </a:lnTo>
                  <a:cubicBezTo>
                    <a:pt x="8199121" y="275590"/>
                    <a:pt x="8202931" y="281940"/>
                    <a:pt x="8202931" y="287020"/>
                  </a:cubicBezTo>
                  <a:cubicBezTo>
                    <a:pt x="8202930" y="293370"/>
                    <a:pt x="8199120" y="298450"/>
                    <a:pt x="8194040" y="300990"/>
                  </a:cubicBezTo>
                  <a:close/>
                </a:path>
              </a:pathLst>
            </a:custGeom>
            <a:solidFill>
              <a:srgbClr val="FFFFFF"/>
            </a:solidFill>
          </p:spPr>
          <p:txBody>
            <a:bodyPr/>
            <a:lstStyle/>
            <a:p>
              <a:endParaRPr lang="en-US"/>
            </a:p>
          </p:txBody>
        </p:sp>
      </p:grpSp>
      <p:sp>
        <p:nvSpPr>
          <p:cNvPr id="10" name="TextBox 10"/>
          <p:cNvSpPr txBox="1"/>
          <p:nvPr/>
        </p:nvSpPr>
        <p:spPr>
          <a:xfrm>
            <a:off x="6704981" y="8958262"/>
            <a:ext cx="4878037" cy="600075"/>
          </a:xfrm>
          <a:prstGeom prst="rect">
            <a:avLst/>
          </a:prstGeom>
        </p:spPr>
        <p:txBody>
          <a:bodyPr lIns="0" tIns="0" rIns="0" bIns="0" rtlCol="0" anchor="t">
            <a:spAutoFit/>
          </a:bodyPr>
          <a:lstStyle/>
          <a:p>
            <a:pPr algn="ctr">
              <a:lnSpc>
                <a:spcPts val="4779"/>
              </a:lnSpc>
            </a:pPr>
            <a:r>
              <a:rPr lang="en-US" sz="3982">
                <a:solidFill>
                  <a:srgbClr val="000000"/>
                </a:solidFill>
                <a:latin typeface="TT Commons Pro"/>
                <a:ea typeface="TT Commons Pro"/>
                <a:cs typeface="TT Commons Pro"/>
                <a:sym typeface="TT Commons Pro"/>
              </a:rPr>
              <a:t>events.uconn.edu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6784042" y="584076"/>
            <a:ext cx="4719915" cy="9118847"/>
            <a:chOff x="0" y="0"/>
            <a:chExt cx="3286760" cy="6350000"/>
          </a:xfrm>
        </p:grpSpPr>
        <p:sp>
          <p:nvSpPr>
            <p:cNvPr id="3" name="Freeform 3"/>
            <p:cNvSpPr/>
            <p:nvPr/>
          </p:nvSpPr>
          <p:spPr>
            <a:xfrm>
              <a:off x="7620" y="7620"/>
              <a:ext cx="3271520" cy="6334760"/>
            </a:xfrm>
            <a:custGeom>
              <a:avLst/>
              <a:gdLst/>
              <a:ahLst/>
              <a:cxnLst/>
              <a:rect l="l" t="t" r="r" b="b"/>
              <a:pathLst>
                <a:path w="3271520" h="6334760">
                  <a:moveTo>
                    <a:pt x="3270250" y="1198880"/>
                  </a:moveTo>
                  <a:lnTo>
                    <a:pt x="3270250" y="153670"/>
                  </a:lnTo>
                  <a:cubicBezTo>
                    <a:pt x="3271520" y="68580"/>
                    <a:pt x="3201670" y="0"/>
                    <a:pt x="3116580" y="0"/>
                  </a:cubicBezTo>
                  <a:lnTo>
                    <a:pt x="153670" y="0"/>
                  </a:lnTo>
                  <a:cubicBezTo>
                    <a:pt x="68580" y="0"/>
                    <a:pt x="0" y="68580"/>
                    <a:pt x="0" y="153670"/>
                  </a:cubicBezTo>
                  <a:lnTo>
                    <a:pt x="0" y="6181090"/>
                  </a:lnTo>
                  <a:cubicBezTo>
                    <a:pt x="0" y="6266180"/>
                    <a:pt x="68580" y="6334760"/>
                    <a:pt x="153670" y="6334760"/>
                  </a:cubicBezTo>
                  <a:lnTo>
                    <a:pt x="3116580" y="6334760"/>
                  </a:lnTo>
                  <a:cubicBezTo>
                    <a:pt x="3201670" y="6334760"/>
                    <a:pt x="3270250" y="6266180"/>
                    <a:pt x="3270250" y="6181090"/>
                  </a:cubicBezTo>
                  <a:lnTo>
                    <a:pt x="3270250" y="1541780"/>
                  </a:lnTo>
                  <a:moveTo>
                    <a:pt x="3270250" y="1541780"/>
                  </a:moveTo>
                  <a:lnTo>
                    <a:pt x="3270250" y="1198880"/>
                  </a:lnTo>
                </a:path>
              </a:pathLst>
            </a:custGeom>
            <a:blipFill>
              <a:blip r:embed="rId2"/>
              <a:stretch>
                <a:fillRect b="-7499"/>
              </a:stretch>
            </a:blipFill>
          </p:spPr>
          <p:txBody>
            <a:bodyPr/>
            <a:lstStyle/>
            <a:p>
              <a:endParaRPr lang="en-US"/>
            </a:p>
          </p:txBody>
        </p:sp>
        <p:sp>
          <p:nvSpPr>
            <p:cNvPr id="4" name="Freeform 4"/>
            <p:cNvSpPr/>
            <p:nvPr/>
          </p:nvSpPr>
          <p:spPr>
            <a:xfrm>
              <a:off x="7620" y="7620"/>
              <a:ext cx="3271520" cy="6334760"/>
            </a:xfrm>
            <a:custGeom>
              <a:avLst/>
              <a:gdLst/>
              <a:ahLst/>
              <a:cxnLst/>
              <a:rect l="l" t="t" r="r" b="b"/>
              <a:pathLst>
                <a:path w="3271520" h="6334760">
                  <a:moveTo>
                    <a:pt x="3116580" y="0"/>
                  </a:moveTo>
                  <a:lnTo>
                    <a:pt x="153670" y="0"/>
                  </a:lnTo>
                  <a:cubicBezTo>
                    <a:pt x="68580" y="0"/>
                    <a:pt x="0" y="68580"/>
                    <a:pt x="0" y="153670"/>
                  </a:cubicBezTo>
                  <a:lnTo>
                    <a:pt x="0" y="214630"/>
                  </a:lnTo>
                  <a:lnTo>
                    <a:pt x="3271520" y="214630"/>
                  </a:lnTo>
                  <a:lnTo>
                    <a:pt x="3271520" y="153670"/>
                  </a:lnTo>
                  <a:cubicBezTo>
                    <a:pt x="3271520" y="68580"/>
                    <a:pt x="3201670" y="0"/>
                    <a:pt x="3116580" y="0"/>
                  </a:cubicBezTo>
                  <a:close/>
                  <a:moveTo>
                    <a:pt x="0" y="6120130"/>
                  </a:moveTo>
                  <a:lnTo>
                    <a:pt x="0" y="6181090"/>
                  </a:lnTo>
                  <a:cubicBezTo>
                    <a:pt x="0" y="6266180"/>
                    <a:pt x="68580" y="6334760"/>
                    <a:pt x="153670" y="6334760"/>
                  </a:cubicBezTo>
                  <a:lnTo>
                    <a:pt x="3116580" y="6334760"/>
                  </a:lnTo>
                  <a:cubicBezTo>
                    <a:pt x="3201670" y="6334760"/>
                    <a:pt x="3270250" y="6266180"/>
                    <a:pt x="3270250" y="6181090"/>
                  </a:cubicBezTo>
                  <a:lnTo>
                    <a:pt x="3270250" y="6120130"/>
                  </a:lnTo>
                  <a:lnTo>
                    <a:pt x="0" y="6120130"/>
                  </a:lnTo>
                  <a:close/>
                </a:path>
              </a:pathLst>
            </a:custGeom>
            <a:solidFill>
              <a:srgbClr val="B7CDB7"/>
            </a:solidFill>
          </p:spPr>
          <p:txBody>
            <a:bodyPr/>
            <a:lstStyle/>
            <a:p>
              <a:endParaRPr lang="en-US"/>
            </a:p>
          </p:txBody>
        </p:sp>
        <p:sp>
          <p:nvSpPr>
            <p:cNvPr id="5" name="Freeform 5"/>
            <p:cNvSpPr/>
            <p:nvPr/>
          </p:nvSpPr>
          <p:spPr>
            <a:xfrm>
              <a:off x="0" y="0"/>
              <a:ext cx="3286760" cy="6350000"/>
            </a:xfrm>
            <a:custGeom>
              <a:avLst/>
              <a:gdLst/>
              <a:ahLst/>
              <a:cxnLst/>
              <a:rect l="l" t="t" r="r" b="b"/>
              <a:pathLst>
                <a:path w="3286760" h="6350000">
                  <a:moveTo>
                    <a:pt x="3124200" y="0"/>
                  </a:moveTo>
                  <a:lnTo>
                    <a:pt x="161290" y="0"/>
                  </a:lnTo>
                  <a:cubicBezTo>
                    <a:pt x="72390" y="0"/>
                    <a:pt x="0" y="72390"/>
                    <a:pt x="0" y="161290"/>
                  </a:cubicBezTo>
                  <a:lnTo>
                    <a:pt x="0" y="222250"/>
                  </a:lnTo>
                  <a:lnTo>
                    <a:pt x="0" y="6127750"/>
                  </a:lnTo>
                  <a:lnTo>
                    <a:pt x="0" y="6188710"/>
                  </a:lnTo>
                  <a:cubicBezTo>
                    <a:pt x="0" y="6277610"/>
                    <a:pt x="72390" y="6350000"/>
                    <a:pt x="161290" y="6350000"/>
                  </a:cubicBezTo>
                  <a:lnTo>
                    <a:pt x="3124200" y="6350000"/>
                  </a:lnTo>
                  <a:cubicBezTo>
                    <a:pt x="3213100" y="6350000"/>
                    <a:pt x="3285490" y="6277610"/>
                    <a:pt x="3285490" y="6188710"/>
                  </a:cubicBezTo>
                  <a:lnTo>
                    <a:pt x="3285490" y="6127750"/>
                  </a:lnTo>
                  <a:lnTo>
                    <a:pt x="3285490" y="222250"/>
                  </a:lnTo>
                  <a:lnTo>
                    <a:pt x="3285490" y="161290"/>
                  </a:lnTo>
                  <a:cubicBezTo>
                    <a:pt x="3286760" y="72390"/>
                    <a:pt x="3214370" y="0"/>
                    <a:pt x="3124200" y="0"/>
                  </a:cubicBezTo>
                  <a:close/>
                  <a:moveTo>
                    <a:pt x="15240" y="229870"/>
                  </a:moveTo>
                  <a:lnTo>
                    <a:pt x="3271520" y="229870"/>
                  </a:lnTo>
                  <a:lnTo>
                    <a:pt x="3271520" y="6120130"/>
                  </a:lnTo>
                  <a:lnTo>
                    <a:pt x="15240" y="6120130"/>
                  </a:lnTo>
                  <a:lnTo>
                    <a:pt x="15240" y="229870"/>
                  </a:lnTo>
                  <a:close/>
                  <a:moveTo>
                    <a:pt x="161290" y="15240"/>
                  </a:moveTo>
                  <a:lnTo>
                    <a:pt x="3124200" y="15240"/>
                  </a:lnTo>
                  <a:cubicBezTo>
                    <a:pt x="3205480" y="15240"/>
                    <a:pt x="3271520" y="81280"/>
                    <a:pt x="3271520" y="162560"/>
                  </a:cubicBezTo>
                  <a:lnTo>
                    <a:pt x="3271520" y="215900"/>
                  </a:lnTo>
                  <a:lnTo>
                    <a:pt x="15240" y="215900"/>
                  </a:lnTo>
                  <a:lnTo>
                    <a:pt x="15240" y="162560"/>
                  </a:lnTo>
                  <a:cubicBezTo>
                    <a:pt x="15240" y="80010"/>
                    <a:pt x="80010" y="15240"/>
                    <a:pt x="161290" y="15240"/>
                  </a:cubicBezTo>
                  <a:close/>
                  <a:moveTo>
                    <a:pt x="3271520" y="6188710"/>
                  </a:moveTo>
                  <a:cubicBezTo>
                    <a:pt x="3271520" y="6269990"/>
                    <a:pt x="3205480" y="6336030"/>
                    <a:pt x="3124200" y="6336030"/>
                  </a:cubicBezTo>
                  <a:lnTo>
                    <a:pt x="161290" y="6336030"/>
                  </a:lnTo>
                  <a:cubicBezTo>
                    <a:pt x="80010" y="6336030"/>
                    <a:pt x="13970" y="6269990"/>
                    <a:pt x="13970" y="6188710"/>
                  </a:cubicBezTo>
                  <a:lnTo>
                    <a:pt x="13970" y="6135370"/>
                  </a:lnTo>
                  <a:lnTo>
                    <a:pt x="3270250" y="6135370"/>
                  </a:lnTo>
                  <a:lnTo>
                    <a:pt x="3270250" y="6188710"/>
                  </a:lnTo>
                  <a:lnTo>
                    <a:pt x="3271520" y="6188710"/>
                  </a:lnTo>
                  <a:close/>
                  <a:moveTo>
                    <a:pt x="130810" y="157480"/>
                  </a:moveTo>
                  <a:lnTo>
                    <a:pt x="172720" y="114300"/>
                  </a:lnTo>
                  <a:lnTo>
                    <a:pt x="129540" y="71120"/>
                  </a:lnTo>
                  <a:cubicBezTo>
                    <a:pt x="127000" y="68580"/>
                    <a:pt x="127000" y="63500"/>
                    <a:pt x="129540" y="60960"/>
                  </a:cubicBezTo>
                  <a:cubicBezTo>
                    <a:pt x="132080" y="58420"/>
                    <a:pt x="137160" y="58420"/>
                    <a:pt x="139700" y="60960"/>
                  </a:cubicBezTo>
                  <a:lnTo>
                    <a:pt x="182880" y="104140"/>
                  </a:lnTo>
                  <a:lnTo>
                    <a:pt x="226060" y="60960"/>
                  </a:lnTo>
                  <a:cubicBezTo>
                    <a:pt x="228600" y="58420"/>
                    <a:pt x="233680" y="58420"/>
                    <a:pt x="236220" y="60960"/>
                  </a:cubicBezTo>
                  <a:cubicBezTo>
                    <a:pt x="238760" y="63500"/>
                    <a:pt x="238760" y="68580"/>
                    <a:pt x="236220" y="71120"/>
                  </a:cubicBezTo>
                  <a:lnTo>
                    <a:pt x="194310" y="114300"/>
                  </a:lnTo>
                  <a:lnTo>
                    <a:pt x="237490" y="157480"/>
                  </a:lnTo>
                  <a:cubicBezTo>
                    <a:pt x="240030" y="160020"/>
                    <a:pt x="240030" y="165100"/>
                    <a:pt x="237490" y="167640"/>
                  </a:cubicBezTo>
                  <a:cubicBezTo>
                    <a:pt x="236220" y="168910"/>
                    <a:pt x="233680" y="170180"/>
                    <a:pt x="232410" y="170180"/>
                  </a:cubicBezTo>
                  <a:cubicBezTo>
                    <a:pt x="231140" y="170180"/>
                    <a:pt x="228600" y="168910"/>
                    <a:pt x="227330" y="167640"/>
                  </a:cubicBezTo>
                  <a:lnTo>
                    <a:pt x="184150" y="124460"/>
                  </a:lnTo>
                  <a:lnTo>
                    <a:pt x="140970" y="167640"/>
                  </a:lnTo>
                  <a:cubicBezTo>
                    <a:pt x="139700" y="168910"/>
                    <a:pt x="137160" y="170180"/>
                    <a:pt x="135890" y="170180"/>
                  </a:cubicBezTo>
                  <a:cubicBezTo>
                    <a:pt x="134620" y="170180"/>
                    <a:pt x="132080" y="168910"/>
                    <a:pt x="130810" y="167640"/>
                  </a:cubicBezTo>
                  <a:cubicBezTo>
                    <a:pt x="127000" y="165100"/>
                    <a:pt x="127000" y="160020"/>
                    <a:pt x="130810" y="157480"/>
                  </a:cubicBezTo>
                  <a:close/>
                  <a:moveTo>
                    <a:pt x="350520" y="170180"/>
                  </a:moveTo>
                  <a:lnTo>
                    <a:pt x="447040" y="170180"/>
                  </a:lnTo>
                  <a:cubicBezTo>
                    <a:pt x="450850" y="170180"/>
                    <a:pt x="454660" y="166370"/>
                    <a:pt x="454660" y="162560"/>
                  </a:cubicBezTo>
                  <a:lnTo>
                    <a:pt x="454660" y="67310"/>
                  </a:lnTo>
                  <a:cubicBezTo>
                    <a:pt x="454660" y="63500"/>
                    <a:pt x="450850" y="59690"/>
                    <a:pt x="447040" y="59690"/>
                  </a:cubicBezTo>
                  <a:lnTo>
                    <a:pt x="350520" y="59690"/>
                  </a:lnTo>
                  <a:cubicBezTo>
                    <a:pt x="346710" y="59690"/>
                    <a:pt x="342900" y="63500"/>
                    <a:pt x="342900" y="67310"/>
                  </a:cubicBezTo>
                  <a:lnTo>
                    <a:pt x="342900" y="163830"/>
                  </a:lnTo>
                  <a:cubicBezTo>
                    <a:pt x="342900" y="166370"/>
                    <a:pt x="346710" y="170180"/>
                    <a:pt x="350520" y="170180"/>
                  </a:cubicBezTo>
                  <a:close/>
                  <a:moveTo>
                    <a:pt x="358140" y="74930"/>
                  </a:moveTo>
                  <a:lnTo>
                    <a:pt x="439420" y="74930"/>
                  </a:lnTo>
                  <a:lnTo>
                    <a:pt x="439420" y="156210"/>
                  </a:lnTo>
                  <a:lnTo>
                    <a:pt x="358140" y="156210"/>
                  </a:lnTo>
                  <a:cubicBezTo>
                    <a:pt x="358140" y="156210"/>
                    <a:pt x="358140" y="74930"/>
                    <a:pt x="358140" y="74930"/>
                  </a:cubicBezTo>
                  <a:close/>
                  <a:moveTo>
                    <a:pt x="551180" y="162560"/>
                  </a:moveTo>
                  <a:cubicBezTo>
                    <a:pt x="551180" y="158750"/>
                    <a:pt x="554990" y="154940"/>
                    <a:pt x="558800" y="154940"/>
                  </a:cubicBezTo>
                  <a:lnTo>
                    <a:pt x="669290" y="154940"/>
                  </a:lnTo>
                  <a:cubicBezTo>
                    <a:pt x="673100" y="154940"/>
                    <a:pt x="676910" y="158750"/>
                    <a:pt x="676910" y="162560"/>
                  </a:cubicBezTo>
                  <a:cubicBezTo>
                    <a:pt x="676910" y="166370"/>
                    <a:pt x="673100" y="170180"/>
                    <a:pt x="669290" y="170180"/>
                  </a:cubicBezTo>
                  <a:lnTo>
                    <a:pt x="558800" y="170180"/>
                  </a:lnTo>
                  <a:cubicBezTo>
                    <a:pt x="553720" y="170180"/>
                    <a:pt x="551180" y="166370"/>
                    <a:pt x="551180" y="162560"/>
                  </a:cubicBezTo>
                  <a:close/>
                </a:path>
              </a:pathLst>
            </a:custGeom>
            <a:solidFill>
              <a:srgbClr val="142414"/>
            </a:solidFill>
          </p:spPr>
          <p:txBody>
            <a:bodyPr/>
            <a:lstStyle/>
            <a:p>
              <a:endParaRPr lang="en-US"/>
            </a:p>
          </p:txBody>
        </p:sp>
      </p:grpSp>
      <p:sp>
        <p:nvSpPr>
          <p:cNvPr id="6" name="Title 5">
            <a:extLst>
              <a:ext uri="{FF2B5EF4-FFF2-40B4-BE49-F238E27FC236}">
                <a16:creationId xmlns:a16="http://schemas.microsoft.com/office/drawing/2014/main" id="{AAAEA53D-93A6-78F0-253E-4311757060D2}"/>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a:t>Rainbow Center Events and Programs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5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035DA1-8498-B691-E90C-2E109A25238C}"/>
              </a:ext>
              <a:ext uri="{C183D7F6-B498-43B3-948B-1728B52AA6E4}">
                <adec:decorative xmlns:adec="http://schemas.microsoft.com/office/drawing/2017/decorative" val="0"/>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Thank you!</a:t>
            </a:r>
          </a:p>
        </p:txBody>
      </p:sp>
      <p:sp>
        <p:nvSpPr>
          <p:cNvPr id="2" name="TextBox 2">
            <a:extLst>
              <a:ext uri="{C183D7F6-B498-43B3-948B-1728B52AA6E4}">
                <adec:decorative xmlns:adec="http://schemas.microsoft.com/office/drawing/2017/decorative" val="1"/>
              </a:ext>
            </a:extLst>
          </p:cNvPr>
          <p:cNvSpPr txBox="1"/>
          <p:nvPr/>
        </p:nvSpPr>
        <p:spPr>
          <a:xfrm>
            <a:off x="2883497" y="876300"/>
            <a:ext cx="12521006" cy="3880223"/>
          </a:xfrm>
          <a:prstGeom prst="rect">
            <a:avLst/>
          </a:prstGeom>
        </p:spPr>
        <p:txBody>
          <a:bodyPr lIns="0" tIns="0" rIns="0" bIns="0" rtlCol="0" anchor="t">
            <a:spAutoFit/>
          </a:bodyPr>
          <a:lstStyle/>
          <a:p>
            <a:pPr algn="ctr">
              <a:lnSpc>
                <a:spcPts val="31981"/>
              </a:lnSpc>
            </a:pPr>
            <a:r>
              <a:rPr lang="en-US" sz="22844">
                <a:solidFill>
                  <a:srgbClr val="000000"/>
                </a:solidFill>
                <a:latin typeface="Sansita"/>
                <a:ea typeface="Sansita"/>
                <a:cs typeface="Sansita"/>
                <a:sym typeface="Sansita"/>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5785455" y="-1643928"/>
            <a:ext cx="15252127" cy="9983211"/>
          </a:xfrm>
          <a:custGeom>
            <a:avLst/>
            <a:gdLst/>
            <a:ahLst/>
            <a:cxnLst/>
            <a:rect l="l" t="t" r="r" b="b"/>
            <a:pathLst>
              <a:path w="15252127" h="9983211">
                <a:moveTo>
                  <a:pt x="0" y="9983210"/>
                </a:moveTo>
                <a:lnTo>
                  <a:pt x="15252128" y="9983210"/>
                </a:lnTo>
                <a:lnTo>
                  <a:pt x="15252128" y="0"/>
                </a:lnTo>
                <a:lnTo>
                  <a:pt x="0" y="0"/>
                </a:lnTo>
                <a:lnTo>
                  <a:pt x="0" y="998321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3879607" y="-256045"/>
            <a:ext cx="6759385" cy="11727640"/>
          </a:xfrm>
          <a:custGeom>
            <a:avLst/>
            <a:gdLst/>
            <a:ahLst/>
            <a:cxnLst/>
            <a:rect l="l" t="t" r="r" b="b"/>
            <a:pathLst>
              <a:path w="6759385" h="11727640">
                <a:moveTo>
                  <a:pt x="0" y="0"/>
                </a:moveTo>
                <a:lnTo>
                  <a:pt x="6759386" y="0"/>
                </a:lnTo>
                <a:lnTo>
                  <a:pt x="6759386" y="11727640"/>
                </a:lnTo>
                <a:lnTo>
                  <a:pt x="0" y="11727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a:spLocks noGrp="1"/>
          </p:cNvSpPr>
          <p:nvPr>
            <p:ph type="title" idx="4294967295"/>
          </p:nvPr>
        </p:nvSpPr>
        <p:spPr>
          <a:xfrm>
            <a:off x="2106004" y="3291535"/>
            <a:ext cx="14075992" cy="35705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466"/>
              </a:lnSpc>
              <a:spcBef>
                <a:spcPts val="0"/>
              </a:spcBef>
              <a:spcAft>
                <a:spcPts val="0"/>
              </a:spcAft>
              <a:buClrTx/>
              <a:buSzTx/>
              <a:buFontTx/>
              <a:buNone/>
              <a:tabLst/>
              <a:defRPr/>
            </a:pPr>
            <a:r>
              <a:rPr kumimoji="0" lang="en-US" sz="7475" b="1" i="0" u="none" strike="noStrike" kern="1200" cap="none" spc="0" normalizeH="0" baseline="0" noProof="0">
                <a:ln>
                  <a:noFill/>
                </a:ln>
                <a:solidFill>
                  <a:srgbClr val="000000"/>
                </a:solidFill>
                <a:effectLst/>
                <a:uLnTx/>
                <a:uFillTx/>
                <a:latin typeface="Rosario Bold"/>
                <a:ea typeface="Rosario Bold"/>
                <a:cs typeface="Rosario Bold"/>
                <a:sym typeface="Rosario Bold"/>
              </a:rPr>
              <a:t>Who has ever completed a queer and/or trans allyship training?</a:t>
            </a:r>
          </a:p>
          <a:p>
            <a:pPr marL="0" marR="0" lvl="0" indent="0" algn="ctr" defTabSz="914400" rtl="0" eaLnBrk="1" fontAlgn="auto" latinLnBrk="0" hangingPunct="1">
              <a:lnSpc>
                <a:spcPts val="7526"/>
              </a:lnSpc>
              <a:spcBef>
                <a:spcPts val="0"/>
              </a:spcBef>
              <a:spcAft>
                <a:spcPts val="0"/>
              </a:spcAft>
              <a:buClrTx/>
              <a:buSzTx/>
              <a:buFontTx/>
              <a:buNone/>
              <a:tabLst/>
              <a:defRPr/>
            </a:pPr>
            <a:r>
              <a:rPr kumimoji="0" lang="en-US" sz="5375" b="1" i="0" u="none" strike="noStrike" kern="1200" cap="none" spc="0" normalizeH="0" baseline="0" noProof="0">
                <a:ln>
                  <a:noFill/>
                </a:ln>
                <a:solidFill>
                  <a:srgbClr val="000000"/>
                </a:solidFill>
                <a:effectLst/>
                <a:uLnTx/>
                <a:uFillTx/>
                <a:latin typeface="Rosario Bold"/>
                <a:ea typeface="Rosario Bold"/>
                <a:cs typeface="Rosario Bold"/>
                <a:sym typeface="Rosario Bold"/>
              </a:rPr>
              <a:t>(or something similar)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76A0E8-28C7-D33F-11DB-3C9D6D4F25F9}"/>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Transgender vs. Cisgender</a:t>
            </a:r>
          </a:p>
        </p:txBody>
      </p:sp>
      <p:sp>
        <p:nvSpPr>
          <p:cNvPr id="2" name="TextBox 2"/>
          <p:cNvSpPr txBox="1"/>
          <p:nvPr/>
        </p:nvSpPr>
        <p:spPr>
          <a:xfrm>
            <a:off x="1028700" y="274966"/>
            <a:ext cx="6667500" cy="1453090"/>
          </a:xfrm>
          <a:prstGeom prst="rect">
            <a:avLst/>
          </a:prstGeom>
        </p:spPr>
        <p:txBody>
          <a:bodyPr wrap="square" lIns="0" tIns="0" rIns="0" bIns="0" rtlCol="0" anchor="t">
            <a:spAutoFit/>
          </a:bodyPr>
          <a:lstStyle/>
          <a:p>
            <a:pPr algn="l">
              <a:lnSpc>
                <a:spcPts val="12880"/>
              </a:lnSpc>
            </a:pPr>
            <a:r>
              <a:rPr lang="en-US" sz="9200" b="1">
                <a:solidFill>
                  <a:srgbClr val="000000"/>
                </a:solidFill>
                <a:latin typeface="Sansita Bold"/>
                <a:ea typeface="Sansita Bold"/>
                <a:cs typeface="Sansita Bold"/>
                <a:sym typeface="Sansita Bold"/>
              </a:rPr>
              <a:t>transgender</a:t>
            </a:r>
          </a:p>
        </p:txBody>
      </p:sp>
      <p:sp>
        <p:nvSpPr>
          <p:cNvPr id="4" name="TextBox 4"/>
          <p:cNvSpPr txBox="1"/>
          <p:nvPr/>
        </p:nvSpPr>
        <p:spPr>
          <a:xfrm>
            <a:off x="3776662" y="2135928"/>
            <a:ext cx="11303890" cy="2635250"/>
          </a:xfrm>
          <a:prstGeom prst="rect">
            <a:avLst/>
          </a:prstGeom>
        </p:spPr>
        <p:txBody>
          <a:bodyPr lIns="0" tIns="0" rIns="0" bIns="0" rtlCol="0" anchor="t">
            <a:spAutoFit/>
          </a:bodyPr>
          <a:lstStyle/>
          <a:p>
            <a:pPr algn="l">
              <a:lnSpc>
                <a:spcPts val="7000"/>
              </a:lnSpc>
            </a:pPr>
            <a:r>
              <a:rPr lang="en-US" sz="5000" b="1">
                <a:solidFill>
                  <a:srgbClr val="000000"/>
                </a:solidFill>
                <a:latin typeface="Rosario Bold"/>
                <a:ea typeface="Rosario Bold"/>
                <a:cs typeface="Rosario Bold"/>
                <a:sym typeface="Rosario Bold"/>
              </a:rPr>
              <a:t>describing an experience or a person whose gender identity is not traditionally aligned with their sex assigned at birth</a:t>
            </a:r>
          </a:p>
        </p:txBody>
      </p:sp>
      <p:sp>
        <p:nvSpPr>
          <p:cNvPr id="3" name="TextBox 3"/>
          <p:cNvSpPr txBox="1"/>
          <p:nvPr/>
        </p:nvSpPr>
        <p:spPr>
          <a:xfrm>
            <a:off x="1081236" y="5381659"/>
            <a:ext cx="5548164" cy="1453090"/>
          </a:xfrm>
          <a:prstGeom prst="rect">
            <a:avLst/>
          </a:prstGeom>
        </p:spPr>
        <p:txBody>
          <a:bodyPr wrap="square" lIns="0" tIns="0" rIns="0" bIns="0" rtlCol="0" anchor="t">
            <a:spAutoFit/>
          </a:bodyPr>
          <a:lstStyle/>
          <a:p>
            <a:pPr algn="l">
              <a:lnSpc>
                <a:spcPts val="12880"/>
              </a:lnSpc>
            </a:pPr>
            <a:r>
              <a:rPr lang="en-US" sz="9200" b="1">
                <a:solidFill>
                  <a:srgbClr val="000000"/>
                </a:solidFill>
                <a:latin typeface="Sansita Bold"/>
                <a:ea typeface="Sansita Bold"/>
                <a:cs typeface="Sansita Bold"/>
                <a:sym typeface="Sansita Bold"/>
              </a:rPr>
              <a:t>cisgender</a:t>
            </a:r>
          </a:p>
        </p:txBody>
      </p:sp>
      <p:sp>
        <p:nvSpPr>
          <p:cNvPr id="5" name="TextBox 5"/>
          <p:cNvSpPr txBox="1"/>
          <p:nvPr/>
        </p:nvSpPr>
        <p:spPr>
          <a:xfrm>
            <a:off x="3776662" y="7098162"/>
            <a:ext cx="12621234" cy="2635250"/>
          </a:xfrm>
          <a:prstGeom prst="rect">
            <a:avLst/>
          </a:prstGeom>
        </p:spPr>
        <p:txBody>
          <a:bodyPr lIns="0" tIns="0" rIns="0" bIns="0" rtlCol="0" anchor="t">
            <a:spAutoFit/>
          </a:bodyPr>
          <a:lstStyle/>
          <a:p>
            <a:pPr algn="l">
              <a:lnSpc>
                <a:spcPts val="7000"/>
              </a:lnSpc>
            </a:pPr>
            <a:r>
              <a:rPr lang="en-US" sz="5000" b="1">
                <a:solidFill>
                  <a:srgbClr val="000000"/>
                </a:solidFill>
                <a:latin typeface="Rosario Bold"/>
                <a:ea typeface="Rosario Bold"/>
                <a:cs typeface="Rosario Bold"/>
                <a:sym typeface="Rosario Bold"/>
              </a:rPr>
              <a:t>describing an experience or a person whose gender identity is traditionally aligned with their sex assigned at birth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7965324-9B9D-192E-C0D4-A8A8DDC04F85}"/>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a:t>Pronouns</a:t>
            </a:r>
          </a:p>
        </p:txBody>
      </p:sp>
      <p:sp>
        <p:nvSpPr>
          <p:cNvPr id="4" name="TextBox 4"/>
          <p:cNvSpPr txBox="1"/>
          <p:nvPr/>
        </p:nvSpPr>
        <p:spPr>
          <a:xfrm>
            <a:off x="3397557" y="847725"/>
            <a:ext cx="5920085" cy="1576069"/>
          </a:xfrm>
          <a:prstGeom prst="rect">
            <a:avLst/>
          </a:prstGeom>
        </p:spPr>
        <p:txBody>
          <a:bodyPr lIns="0" tIns="0" rIns="0" bIns="0" rtlCol="0" anchor="t">
            <a:spAutoFit/>
          </a:bodyPr>
          <a:lstStyle/>
          <a:p>
            <a:pPr algn="ctr">
              <a:lnSpc>
                <a:spcPts val="12880"/>
              </a:lnSpc>
            </a:pPr>
            <a:r>
              <a:rPr lang="en-US" sz="9200" b="1">
                <a:solidFill>
                  <a:srgbClr val="000000"/>
                </a:solidFill>
                <a:latin typeface="Rosario Bold"/>
                <a:ea typeface="Rosario Bold"/>
                <a:cs typeface="Rosario Bold"/>
                <a:sym typeface="Rosario Bold"/>
              </a:rPr>
              <a:t>transgender</a:t>
            </a:r>
          </a:p>
        </p:txBody>
      </p:sp>
      <p:sp>
        <p:nvSpPr>
          <p:cNvPr id="5" name="TextBox 5"/>
          <p:cNvSpPr txBox="1"/>
          <p:nvPr/>
        </p:nvSpPr>
        <p:spPr>
          <a:xfrm>
            <a:off x="9534321" y="845899"/>
            <a:ext cx="3402211" cy="1576069"/>
          </a:xfrm>
          <a:prstGeom prst="rect">
            <a:avLst/>
          </a:prstGeom>
        </p:spPr>
        <p:txBody>
          <a:bodyPr lIns="0" tIns="0" rIns="0" bIns="0" rtlCol="0" anchor="t">
            <a:spAutoFit/>
          </a:bodyPr>
          <a:lstStyle/>
          <a:p>
            <a:pPr algn="ctr">
              <a:lnSpc>
                <a:spcPts val="12880"/>
              </a:lnSpc>
            </a:pPr>
            <a:r>
              <a:rPr lang="en-US" sz="9200" b="1">
                <a:solidFill>
                  <a:srgbClr val="000000"/>
                </a:solidFill>
                <a:latin typeface="Rosario Bold"/>
                <a:ea typeface="Rosario Bold"/>
                <a:cs typeface="Rosario Bold"/>
                <a:sym typeface="Rosario Bold"/>
              </a:rPr>
              <a:t>person</a:t>
            </a:r>
          </a:p>
        </p:txBody>
      </p:sp>
      <p:sp>
        <p:nvSpPr>
          <p:cNvPr id="3" name="Freeform 3" descr="ADJECTIVE">
            <a:extLst>
              <a:ext uri="{C183D7F6-B498-43B3-948B-1728B52AA6E4}">
                <adec:decorative xmlns:adec="http://schemas.microsoft.com/office/drawing/2017/decorative" val="0"/>
              </a:ext>
            </a:extLst>
          </p:cNvPr>
          <p:cNvSpPr/>
          <p:nvPr/>
        </p:nvSpPr>
        <p:spPr>
          <a:xfrm>
            <a:off x="4266173" y="2907743"/>
            <a:ext cx="4182852" cy="2091426"/>
          </a:xfrm>
          <a:custGeom>
            <a:avLst/>
            <a:gdLst/>
            <a:ahLst/>
            <a:cxnLst/>
            <a:rect l="l" t="t" r="r" b="b"/>
            <a:pathLst>
              <a:path w="4182852" h="2091426">
                <a:moveTo>
                  <a:pt x="0" y="0"/>
                </a:moveTo>
                <a:lnTo>
                  <a:pt x="4182853" y="0"/>
                </a:lnTo>
                <a:lnTo>
                  <a:pt x="4182853" y="2091426"/>
                </a:lnTo>
                <a:lnTo>
                  <a:pt x="0" y="2091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descr="NOUN">
            <a:extLst>
              <a:ext uri="{C183D7F6-B498-43B3-948B-1728B52AA6E4}">
                <adec:decorative xmlns:adec="http://schemas.microsoft.com/office/drawing/2017/decorative" val="0"/>
              </a:ext>
            </a:extLst>
          </p:cNvPr>
          <p:cNvSpPr/>
          <p:nvPr/>
        </p:nvSpPr>
        <p:spPr>
          <a:xfrm>
            <a:off x="9144000" y="2907743"/>
            <a:ext cx="4182852" cy="2091426"/>
          </a:xfrm>
          <a:custGeom>
            <a:avLst/>
            <a:gdLst/>
            <a:ahLst/>
            <a:cxnLst/>
            <a:rect l="l" t="t" r="r" b="b"/>
            <a:pathLst>
              <a:path w="4182852" h="2091426">
                <a:moveTo>
                  <a:pt x="0" y="0"/>
                </a:moveTo>
                <a:lnTo>
                  <a:pt x="4182852" y="0"/>
                </a:lnTo>
                <a:lnTo>
                  <a:pt x="4182852" y="2091426"/>
                </a:lnTo>
                <a:lnTo>
                  <a:pt x="0" y="2091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854385" y="5303969"/>
            <a:ext cx="5289615" cy="1515223"/>
          </a:xfrm>
          <a:prstGeom prst="rect">
            <a:avLst/>
          </a:prstGeom>
        </p:spPr>
        <p:txBody>
          <a:bodyPr wrap="square" lIns="0" tIns="0" rIns="0" bIns="0" rtlCol="0" anchor="t">
            <a:spAutoFit/>
          </a:bodyPr>
          <a:lstStyle/>
          <a:p>
            <a:pPr algn="ctr">
              <a:lnSpc>
                <a:spcPts val="12880"/>
              </a:lnSpc>
            </a:pPr>
            <a:r>
              <a:rPr lang="en-US" sz="9200" b="1">
                <a:solidFill>
                  <a:srgbClr val="000000"/>
                </a:solidFill>
                <a:latin typeface="Rosario Bold"/>
                <a:ea typeface="Rosario Bold"/>
                <a:cs typeface="Rosario Bold"/>
                <a:sym typeface="Rosario Bold"/>
              </a:rPr>
              <a:t>nonbinary</a:t>
            </a:r>
          </a:p>
        </p:txBody>
      </p:sp>
      <p:sp>
        <p:nvSpPr>
          <p:cNvPr id="9" name="TextBox 9"/>
          <p:cNvSpPr txBox="1"/>
          <p:nvPr/>
        </p:nvSpPr>
        <p:spPr>
          <a:xfrm>
            <a:off x="9144000" y="5303969"/>
            <a:ext cx="3402211" cy="1576069"/>
          </a:xfrm>
          <a:prstGeom prst="rect">
            <a:avLst/>
          </a:prstGeom>
        </p:spPr>
        <p:txBody>
          <a:bodyPr lIns="0" tIns="0" rIns="0" bIns="0" rtlCol="0" anchor="t">
            <a:spAutoFit/>
          </a:bodyPr>
          <a:lstStyle/>
          <a:p>
            <a:pPr algn="ctr">
              <a:lnSpc>
                <a:spcPts val="12880"/>
              </a:lnSpc>
            </a:pPr>
            <a:r>
              <a:rPr lang="en-US" sz="9200" b="1">
                <a:solidFill>
                  <a:srgbClr val="000000"/>
                </a:solidFill>
                <a:latin typeface="Rosario Bold"/>
                <a:ea typeface="Rosario Bold"/>
                <a:cs typeface="Rosario Bold"/>
                <a:sym typeface="Rosario Bold"/>
              </a:rPr>
              <a:t>person</a:t>
            </a:r>
          </a:p>
        </p:txBody>
      </p:sp>
      <p:sp>
        <p:nvSpPr>
          <p:cNvPr id="7" name="Freeform 7" descr="ADJECTIVE">
            <a:extLst>
              <a:ext uri="{C183D7F6-B498-43B3-948B-1728B52AA6E4}">
                <adec:decorative xmlns:adec="http://schemas.microsoft.com/office/drawing/2017/decorative" val="0"/>
              </a:ext>
            </a:extLst>
          </p:cNvPr>
          <p:cNvSpPr/>
          <p:nvPr/>
        </p:nvSpPr>
        <p:spPr>
          <a:xfrm>
            <a:off x="4266173" y="7363987"/>
            <a:ext cx="4182852" cy="2091426"/>
          </a:xfrm>
          <a:custGeom>
            <a:avLst/>
            <a:gdLst/>
            <a:ahLst/>
            <a:cxnLst/>
            <a:rect l="l" t="t" r="r" b="b"/>
            <a:pathLst>
              <a:path w="4182852" h="2091426">
                <a:moveTo>
                  <a:pt x="0" y="0"/>
                </a:moveTo>
                <a:lnTo>
                  <a:pt x="4182853" y="0"/>
                </a:lnTo>
                <a:lnTo>
                  <a:pt x="4182853" y="2091426"/>
                </a:lnTo>
                <a:lnTo>
                  <a:pt x="0" y="2091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OUN">
            <a:extLst>
              <a:ext uri="{C183D7F6-B498-43B3-948B-1728B52AA6E4}">
                <adec:decorative xmlns:adec="http://schemas.microsoft.com/office/drawing/2017/decorative" val="0"/>
              </a:ext>
            </a:extLst>
          </p:cNvPr>
          <p:cNvSpPr/>
          <p:nvPr/>
        </p:nvSpPr>
        <p:spPr>
          <a:xfrm>
            <a:off x="8753679" y="7363987"/>
            <a:ext cx="4182852" cy="2091426"/>
          </a:xfrm>
          <a:custGeom>
            <a:avLst/>
            <a:gdLst/>
            <a:ahLst/>
            <a:cxnLst/>
            <a:rect l="l" t="t" r="r" b="b"/>
            <a:pathLst>
              <a:path w="4182852" h="2091426">
                <a:moveTo>
                  <a:pt x="0" y="0"/>
                </a:moveTo>
                <a:lnTo>
                  <a:pt x="4182853" y="0"/>
                </a:lnTo>
                <a:lnTo>
                  <a:pt x="4182853" y="2091426"/>
                </a:lnTo>
                <a:lnTo>
                  <a:pt x="0" y="2091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570581" y="449209"/>
            <a:ext cx="13146837" cy="9388583"/>
          </a:xfrm>
          <a:custGeom>
            <a:avLst/>
            <a:gdLst/>
            <a:ahLst/>
            <a:cxnLst/>
            <a:rect l="l" t="t" r="r" b="b"/>
            <a:pathLst>
              <a:path w="13146837" h="9388583">
                <a:moveTo>
                  <a:pt x="0" y="0"/>
                </a:moveTo>
                <a:lnTo>
                  <a:pt x="13146838" y="0"/>
                </a:lnTo>
                <a:lnTo>
                  <a:pt x="13146838" y="9388582"/>
                </a:lnTo>
                <a:lnTo>
                  <a:pt x="0" y="9388582"/>
                </a:lnTo>
                <a:lnTo>
                  <a:pt x="0" y="0"/>
                </a:lnTo>
                <a:close/>
              </a:path>
            </a:pathLst>
          </a:custGeom>
          <a:blipFill>
            <a:blip r:embed="rId2"/>
            <a:stretch>
              <a:fillRect t="-8235"/>
            </a:stretch>
          </a:blipFill>
        </p:spPr>
        <p:txBody>
          <a:bodyPr/>
          <a:lstStyle/>
          <a:p>
            <a:endParaRPr lang="en-US"/>
          </a:p>
        </p:txBody>
      </p:sp>
      <p:sp>
        <p:nvSpPr>
          <p:cNvPr id="3" name="Title 2">
            <a:extLst>
              <a:ext uri="{FF2B5EF4-FFF2-40B4-BE49-F238E27FC236}">
                <a16:creationId xmlns:a16="http://schemas.microsoft.com/office/drawing/2014/main" id="{DC30DED0-EAD4-9F77-9AFC-9A8583E27125}"/>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a:t>J Bruin: An Intro to Gender, Sexuality, and Expression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DC"/>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570581" y="449209"/>
            <a:ext cx="13146837" cy="9388583"/>
          </a:xfrm>
          <a:custGeom>
            <a:avLst/>
            <a:gdLst/>
            <a:ahLst/>
            <a:cxnLst/>
            <a:rect l="l" t="t" r="r" b="b"/>
            <a:pathLst>
              <a:path w="13146837" h="9388583">
                <a:moveTo>
                  <a:pt x="0" y="0"/>
                </a:moveTo>
                <a:lnTo>
                  <a:pt x="13146838" y="0"/>
                </a:lnTo>
                <a:lnTo>
                  <a:pt x="13146838" y="9388582"/>
                </a:lnTo>
                <a:lnTo>
                  <a:pt x="0" y="9388582"/>
                </a:lnTo>
                <a:lnTo>
                  <a:pt x="0" y="0"/>
                </a:lnTo>
                <a:close/>
              </a:path>
            </a:pathLst>
          </a:custGeom>
          <a:blipFill>
            <a:blip r:embed="rId2"/>
            <a:stretch>
              <a:fillRect t="-8235"/>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7317969" y="2268786"/>
            <a:ext cx="1926264" cy="537325"/>
            <a:chOff x="0" y="0"/>
            <a:chExt cx="507329" cy="141518"/>
          </a:xfrm>
        </p:grpSpPr>
        <p:sp>
          <p:nvSpPr>
            <p:cNvPr id="4" name="Freeform 4"/>
            <p:cNvSpPr/>
            <p:nvPr/>
          </p:nvSpPr>
          <p:spPr>
            <a:xfrm>
              <a:off x="0" y="0"/>
              <a:ext cx="507329" cy="141518"/>
            </a:xfrm>
            <a:custGeom>
              <a:avLst/>
              <a:gdLst/>
              <a:ahLst/>
              <a:cxnLst/>
              <a:rect l="l" t="t" r="r" b="b"/>
              <a:pathLst>
                <a:path w="507329" h="141518">
                  <a:moveTo>
                    <a:pt x="0" y="0"/>
                  </a:moveTo>
                  <a:lnTo>
                    <a:pt x="507329" y="0"/>
                  </a:lnTo>
                  <a:lnTo>
                    <a:pt x="507329" y="141518"/>
                  </a:lnTo>
                  <a:lnTo>
                    <a:pt x="0" y="141518"/>
                  </a:lnTo>
                  <a:close/>
                </a:path>
              </a:pathLst>
            </a:custGeom>
            <a:solidFill>
              <a:srgbClr val="FFD953">
                <a:alpha val="38824"/>
              </a:srgbClr>
            </a:solidFill>
          </p:spPr>
          <p:txBody>
            <a:bodyPr/>
            <a:lstStyle/>
            <a:p>
              <a:endParaRPr lang="en-US"/>
            </a:p>
          </p:txBody>
        </p:sp>
        <p:sp>
          <p:nvSpPr>
            <p:cNvPr id="5" name="TextBox 5"/>
            <p:cNvSpPr txBox="1"/>
            <p:nvPr/>
          </p:nvSpPr>
          <p:spPr>
            <a:xfrm>
              <a:off x="0" y="-57150"/>
              <a:ext cx="507329" cy="198668"/>
            </a:xfrm>
            <a:prstGeom prst="rect">
              <a:avLst/>
            </a:prstGeom>
          </p:spPr>
          <p:txBody>
            <a:bodyPr lIns="50800" tIns="50800" rIns="50800" bIns="50800" rtlCol="0" anchor="ctr"/>
            <a:lstStyle/>
            <a:p>
              <a:pPr algn="ctr">
                <a:lnSpc>
                  <a:spcPts val="3299"/>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a:off x="9399017" y="3976141"/>
            <a:ext cx="510034" cy="422773"/>
            <a:chOff x="0" y="0"/>
            <a:chExt cx="134330" cy="111348"/>
          </a:xfrm>
        </p:grpSpPr>
        <p:sp>
          <p:nvSpPr>
            <p:cNvPr id="7" name="Freeform 7"/>
            <p:cNvSpPr/>
            <p:nvPr/>
          </p:nvSpPr>
          <p:spPr>
            <a:xfrm>
              <a:off x="0" y="0"/>
              <a:ext cx="134330" cy="111348"/>
            </a:xfrm>
            <a:custGeom>
              <a:avLst/>
              <a:gdLst/>
              <a:ahLst/>
              <a:cxnLst/>
              <a:rect l="l" t="t" r="r" b="b"/>
              <a:pathLst>
                <a:path w="134330" h="111348">
                  <a:moveTo>
                    <a:pt x="0" y="0"/>
                  </a:moveTo>
                  <a:lnTo>
                    <a:pt x="134330" y="0"/>
                  </a:lnTo>
                  <a:lnTo>
                    <a:pt x="134330" y="111348"/>
                  </a:lnTo>
                  <a:lnTo>
                    <a:pt x="0" y="111348"/>
                  </a:lnTo>
                  <a:close/>
                </a:path>
              </a:pathLst>
            </a:custGeom>
            <a:solidFill>
              <a:srgbClr val="FFD953">
                <a:alpha val="38824"/>
              </a:srgbClr>
            </a:solidFill>
          </p:spPr>
          <p:txBody>
            <a:bodyPr/>
            <a:lstStyle/>
            <a:p>
              <a:endParaRPr lang="en-US"/>
            </a:p>
          </p:txBody>
        </p:sp>
        <p:sp>
          <p:nvSpPr>
            <p:cNvPr id="8" name="TextBox 8"/>
            <p:cNvSpPr txBox="1"/>
            <p:nvPr/>
          </p:nvSpPr>
          <p:spPr>
            <a:xfrm>
              <a:off x="0" y="-57150"/>
              <a:ext cx="134330" cy="168498"/>
            </a:xfrm>
            <a:prstGeom prst="rect">
              <a:avLst/>
            </a:prstGeom>
          </p:spPr>
          <p:txBody>
            <a:bodyPr lIns="50800" tIns="50800" rIns="50800" bIns="50800" rtlCol="0" anchor="ctr"/>
            <a:lstStyle/>
            <a:p>
              <a:pPr algn="ctr">
                <a:lnSpc>
                  <a:spcPts val="3299"/>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a:off x="8888983" y="3670334"/>
            <a:ext cx="510034" cy="422773"/>
            <a:chOff x="0" y="0"/>
            <a:chExt cx="134330" cy="111348"/>
          </a:xfrm>
        </p:grpSpPr>
        <p:sp>
          <p:nvSpPr>
            <p:cNvPr id="10" name="Freeform 10"/>
            <p:cNvSpPr/>
            <p:nvPr/>
          </p:nvSpPr>
          <p:spPr>
            <a:xfrm>
              <a:off x="0" y="0"/>
              <a:ext cx="134330" cy="111348"/>
            </a:xfrm>
            <a:custGeom>
              <a:avLst/>
              <a:gdLst/>
              <a:ahLst/>
              <a:cxnLst/>
              <a:rect l="l" t="t" r="r" b="b"/>
              <a:pathLst>
                <a:path w="134330" h="111348">
                  <a:moveTo>
                    <a:pt x="0" y="0"/>
                  </a:moveTo>
                  <a:lnTo>
                    <a:pt x="134330" y="0"/>
                  </a:lnTo>
                  <a:lnTo>
                    <a:pt x="134330" y="111348"/>
                  </a:lnTo>
                  <a:lnTo>
                    <a:pt x="0" y="111348"/>
                  </a:lnTo>
                  <a:close/>
                </a:path>
              </a:pathLst>
            </a:custGeom>
            <a:solidFill>
              <a:srgbClr val="FFD953">
                <a:alpha val="38824"/>
              </a:srgbClr>
            </a:solidFill>
          </p:spPr>
          <p:txBody>
            <a:bodyPr/>
            <a:lstStyle/>
            <a:p>
              <a:endParaRPr lang="en-US"/>
            </a:p>
          </p:txBody>
        </p:sp>
        <p:sp>
          <p:nvSpPr>
            <p:cNvPr id="11" name="TextBox 11"/>
            <p:cNvSpPr txBox="1"/>
            <p:nvPr/>
          </p:nvSpPr>
          <p:spPr>
            <a:xfrm>
              <a:off x="0" y="-57150"/>
              <a:ext cx="134330" cy="168498"/>
            </a:xfrm>
            <a:prstGeom prst="rect">
              <a:avLst/>
            </a:prstGeom>
          </p:spPr>
          <p:txBody>
            <a:bodyPr lIns="50800" tIns="50800" rIns="50800" bIns="50800" rtlCol="0" anchor="ctr"/>
            <a:lstStyle/>
            <a:p>
              <a:pPr algn="ctr">
                <a:lnSpc>
                  <a:spcPts val="3299"/>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a:off x="12157468" y="4300369"/>
            <a:ext cx="510034" cy="422773"/>
            <a:chOff x="0" y="0"/>
            <a:chExt cx="134330" cy="111348"/>
          </a:xfrm>
        </p:grpSpPr>
        <p:sp>
          <p:nvSpPr>
            <p:cNvPr id="13" name="Freeform 13"/>
            <p:cNvSpPr/>
            <p:nvPr/>
          </p:nvSpPr>
          <p:spPr>
            <a:xfrm>
              <a:off x="0" y="0"/>
              <a:ext cx="134330" cy="111348"/>
            </a:xfrm>
            <a:custGeom>
              <a:avLst/>
              <a:gdLst/>
              <a:ahLst/>
              <a:cxnLst/>
              <a:rect l="l" t="t" r="r" b="b"/>
              <a:pathLst>
                <a:path w="134330" h="111348">
                  <a:moveTo>
                    <a:pt x="0" y="0"/>
                  </a:moveTo>
                  <a:lnTo>
                    <a:pt x="134330" y="0"/>
                  </a:lnTo>
                  <a:lnTo>
                    <a:pt x="134330" y="111348"/>
                  </a:lnTo>
                  <a:lnTo>
                    <a:pt x="0" y="111348"/>
                  </a:lnTo>
                  <a:close/>
                </a:path>
              </a:pathLst>
            </a:custGeom>
            <a:solidFill>
              <a:srgbClr val="FFD953">
                <a:alpha val="38824"/>
              </a:srgbClr>
            </a:solidFill>
          </p:spPr>
          <p:txBody>
            <a:bodyPr/>
            <a:lstStyle/>
            <a:p>
              <a:endParaRPr lang="en-US"/>
            </a:p>
          </p:txBody>
        </p:sp>
        <p:sp>
          <p:nvSpPr>
            <p:cNvPr id="14" name="TextBox 14"/>
            <p:cNvSpPr txBox="1"/>
            <p:nvPr/>
          </p:nvSpPr>
          <p:spPr>
            <a:xfrm>
              <a:off x="0" y="-57150"/>
              <a:ext cx="134330" cy="168498"/>
            </a:xfrm>
            <a:prstGeom prst="rect">
              <a:avLst/>
            </a:prstGeom>
          </p:spPr>
          <p:txBody>
            <a:bodyPr lIns="50800" tIns="50800" rIns="50800" bIns="50800" rtlCol="0" anchor="ctr"/>
            <a:lstStyle/>
            <a:p>
              <a:pPr algn="ctr">
                <a:lnSpc>
                  <a:spcPts val="3299"/>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9654034" y="5732265"/>
            <a:ext cx="1131562" cy="329118"/>
            <a:chOff x="0" y="0"/>
            <a:chExt cx="298025" cy="86681"/>
          </a:xfrm>
        </p:grpSpPr>
        <p:sp>
          <p:nvSpPr>
            <p:cNvPr id="16" name="Freeform 16"/>
            <p:cNvSpPr/>
            <p:nvPr/>
          </p:nvSpPr>
          <p:spPr>
            <a:xfrm>
              <a:off x="0" y="0"/>
              <a:ext cx="298025" cy="86681"/>
            </a:xfrm>
            <a:custGeom>
              <a:avLst/>
              <a:gdLst/>
              <a:ahLst/>
              <a:cxnLst/>
              <a:rect l="l" t="t" r="r" b="b"/>
              <a:pathLst>
                <a:path w="298025" h="86681">
                  <a:moveTo>
                    <a:pt x="0" y="0"/>
                  </a:moveTo>
                  <a:lnTo>
                    <a:pt x="298025" y="0"/>
                  </a:lnTo>
                  <a:lnTo>
                    <a:pt x="298025" y="86681"/>
                  </a:lnTo>
                  <a:lnTo>
                    <a:pt x="0" y="86681"/>
                  </a:lnTo>
                  <a:close/>
                </a:path>
              </a:pathLst>
            </a:custGeom>
            <a:solidFill>
              <a:srgbClr val="FFD953">
                <a:alpha val="38824"/>
              </a:srgbClr>
            </a:solidFill>
          </p:spPr>
          <p:txBody>
            <a:bodyPr/>
            <a:lstStyle/>
            <a:p>
              <a:endParaRPr lang="en-US"/>
            </a:p>
          </p:txBody>
        </p:sp>
        <p:sp>
          <p:nvSpPr>
            <p:cNvPr id="17" name="TextBox 17"/>
            <p:cNvSpPr txBox="1"/>
            <p:nvPr/>
          </p:nvSpPr>
          <p:spPr>
            <a:xfrm>
              <a:off x="0" y="-57150"/>
              <a:ext cx="298025" cy="143831"/>
            </a:xfrm>
            <a:prstGeom prst="rect">
              <a:avLst/>
            </a:prstGeom>
          </p:spPr>
          <p:txBody>
            <a:bodyPr lIns="50800" tIns="50800" rIns="50800" bIns="50800" rtlCol="0" anchor="ctr"/>
            <a:lstStyle/>
            <a:p>
              <a:pPr algn="ctr">
                <a:lnSpc>
                  <a:spcPts val="3299"/>
                </a:lnSpc>
              </a:pPr>
              <a:endParaRPr/>
            </a:p>
          </p:txBody>
        </p:sp>
      </p:grpSp>
      <p:grpSp>
        <p:nvGrpSpPr>
          <p:cNvPr id="18" name="Group 18">
            <a:extLst>
              <a:ext uri="{C183D7F6-B498-43B3-948B-1728B52AA6E4}">
                <adec:decorative xmlns:adec="http://schemas.microsoft.com/office/drawing/2017/decorative" val="1"/>
              </a:ext>
            </a:extLst>
          </p:cNvPr>
          <p:cNvGrpSpPr/>
          <p:nvPr/>
        </p:nvGrpSpPr>
        <p:grpSpPr>
          <a:xfrm>
            <a:off x="12270466" y="7315032"/>
            <a:ext cx="574686" cy="329118"/>
            <a:chOff x="0" y="0"/>
            <a:chExt cx="151358" cy="86681"/>
          </a:xfrm>
        </p:grpSpPr>
        <p:sp>
          <p:nvSpPr>
            <p:cNvPr id="19" name="Freeform 19"/>
            <p:cNvSpPr/>
            <p:nvPr/>
          </p:nvSpPr>
          <p:spPr>
            <a:xfrm>
              <a:off x="0" y="0"/>
              <a:ext cx="151358" cy="86681"/>
            </a:xfrm>
            <a:custGeom>
              <a:avLst/>
              <a:gdLst/>
              <a:ahLst/>
              <a:cxnLst/>
              <a:rect l="l" t="t" r="r" b="b"/>
              <a:pathLst>
                <a:path w="151358" h="86681">
                  <a:moveTo>
                    <a:pt x="0" y="0"/>
                  </a:moveTo>
                  <a:lnTo>
                    <a:pt x="151358" y="0"/>
                  </a:lnTo>
                  <a:lnTo>
                    <a:pt x="151358" y="86681"/>
                  </a:lnTo>
                  <a:lnTo>
                    <a:pt x="0" y="86681"/>
                  </a:lnTo>
                  <a:close/>
                </a:path>
              </a:pathLst>
            </a:custGeom>
            <a:solidFill>
              <a:srgbClr val="1D9BF0">
                <a:alpha val="38824"/>
              </a:srgbClr>
            </a:solidFill>
          </p:spPr>
          <p:txBody>
            <a:bodyPr/>
            <a:lstStyle/>
            <a:p>
              <a:endParaRPr lang="en-US"/>
            </a:p>
          </p:txBody>
        </p:sp>
        <p:sp>
          <p:nvSpPr>
            <p:cNvPr id="20" name="TextBox 20"/>
            <p:cNvSpPr txBox="1"/>
            <p:nvPr/>
          </p:nvSpPr>
          <p:spPr>
            <a:xfrm>
              <a:off x="0" y="-57150"/>
              <a:ext cx="151358" cy="143831"/>
            </a:xfrm>
            <a:prstGeom prst="rect">
              <a:avLst/>
            </a:prstGeom>
          </p:spPr>
          <p:txBody>
            <a:bodyPr lIns="50800" tIns="50800" rIns="50800" bIns="50800" rtlCol="0" anchor="ctr"/>
            <a:lstStyle/>
            <a:p>
              <a:pPr algn="ctr">
                <a:lnSpc>
                  <a:spcPts val="3299"/>
                </a:lnSpc>
              </a:pPr>
              <a:endParaRPr/>
            </a:p>
          </p:txBody>
        </p:sp>
      </p:grpSp>
      <p:grpSp>
        <p:nvGrpSpPr>
          <p:cNvPr id="21" name="Group 21">
            <a:extLst>
              <a:ext uri="{C183D7F6-B498-43B3-948B-1728B52AA6E4}">
                <adec:decorative xmlns:adec="http://schemas.microsoft.com/office/drawing/2017/decorative" val="1"/>
              </a:ext>
            </a:extLst>
          </p:cNvPr>
          <p:cNvGrpSpPr/>
          <p:nvPr/>
        </p:nvGrpSpPr>
        <p:grpSpPr>
          <a:xfrm>
            <a:off x="10498253" y="7573275"/>
            <a:ext cx="574686" cy="334650"/>
            <a:chOff x="0" y="0"/>
            <a:chExt cx="151358" cy="88138"/>
          </a:xfrm>
        </p:grpSpPr>
        <p:sp>
          <p:nvSpPr>
            <p:cNvPr id="22" name="Freeform 22"/>
            <p:cNvSpPr/>
            <p:nvPr/>
          </p:nvSpPr>
          <p:spPr>
            <a:xfrm>
              <a:off x="0" y="0"/>
              <a:ext cx="151358" cy="88138"/>
            </a:xfrm>
            <a:custGeom>
              <a:avLst/>
              <a:gdLst/>
              <a:ahLst/>
              <a:cxnLst/>
              <a:rect l="l" t="t" r="r" b="b"/>
              <a:pathLst>
                <a:path w="151358" h="88138">
                  <a:moveTo>
                    <a:pt x="0" y="0"/>
                  </a:moveTo>
                  <a:lnTo>
                    <a:pt x="151358" y="0"/>
                  </a:lnTo>
                  <a:lnTo>
                    <a:pt x="151358" y="88138"/>
                  </a:lnTo>
                  <a:lnTo>
                    <a:pt x="0" y="88138"/>
                  </a:lnTo>
                  <a:close/>
                </a:path>
              </a:pathLst>
            </a:custGeom>
            <a:solidFill>
              <a:srgbClr val="69D45C">
                <a:alpha val="38824"/>
              </a:srgbClr>
            </a:solidFill>
          </p:spPr>
          <p:txBody>
            <a:bodyPr/>
            <a:lstStyle/>
            <a:p>
              <a:endParaRPr lang="en-US"/>
            </a:p>
          </p:txBody>
        </p:sp>
        <p:sp>
          <p:nvSpPr>
            <p:cNvPr id="23" name="TextBox 23"/>
            <p:cNvSpPr txBox="1"/>
            <p:nvPr/>
          </p:nvSpPr>
          <p:spPr>
            <a:xfrm>
              <a:off x="0" y="-57150"/>
              <a:ext cx="151358" cy="145288"/>
            </a:xfrm>
            <a:prstGeom prst="rect">
              <a:avLst/>
            </a:prstGeom>
          </p:spPr>
          <p:txBody>
            <a:bodyPr lIns="50800" tIns="50800" rIns="50800" bIns="50800" rtlCol="0" anchor="ctr"/>
            <a:lstStyle/>
            <a:p>
              <a:pPr algn="ctr">
                <a:lnSpc>
                  <a:spcPts val="3299"/>
                </a:lnSpc>
              </a:pPr>
              <a:endParaRPr/>
            </a:p>
          </p:txBody>
        </p:sp>
      </p:grpSp>
      <p:grpSp>
        <p:nvGrpSpPr>
          <p:cNvPr id="24" name="Group 24">
            <a:extLst>
              <a:ext uri="{C183D7F6-B498-43B3-948B-1728B52AA6E4}">
                <adec:decorative xmlns:adec="http://schemas.microsoft.com/office/drawing/2017/decorative" val="1"/>
              </a:ext>
            </a:extLst>
          </p:cNvPr>
          <p:cNvGrpSpPr/>
          <p:nvPr/>
        </p:nvGrpSpPr>
        <p:grpSpPr>
          <a:xfrm>
            <a:off x="8759798" y="7315032"/>
            <a:ext cx="129185" cy="334650"/>
            <a:chOff x="0" y="0"/>
            <a:chExt cx="34024" cy="88138"/>
          </a:xfrm>
        </p:grpSpPr>
        <p:sp>
          <p:nvSpPr>
            <p:cNvPr id="25" name="Freeform 25"/>
            <p:cNvSpPr/>
            <p:nvPr/>
          </p:nvSpPr>
          <p:spPr>
            <a:xfrm>
              <a:off x="0" y="0"/>
              <a:ext cx="34024" cy="88138"/>
            </a:xfrm>
            <a:custGeom>
              <a:avLst/>
              <a:gdLst/>
              <a:ahLst/>
              <a:cxnLst/>
              <a:rect l="l" t="t" r="r" b="b"/>
              <a:pathLst>
                <a:path w="34024" h="88138">
                  <a:moveTo>
                    <a:pt x="0" y="0"/>
                  </a:moveTo>
                  <a:lnTo>
                    <a:pt x="34024" y="0"/>
                  </a:lnTo>
                  <a:lnTo>
                    <a:pt x="34024" y="88138"/>
                  </a:lnTo>
                  <a:lnTo>
                    <a:pt x="0" y="88138"/>
                  </a:lnTo>
                  <a:close/>
                </a:path>
              </a:pathLst>
            </a:custGeom>
            <a:solidFill>
              <a:srgbClr val="69D45C">
                <a:alpha val="38824"/>
              </a:srgbClr>
            </a:solidFill>
          </p:spPr>
          <p:txBody>
            <a:bodyPr/>
            <a:lstStyle/>
            <a:p>
              <a:endParaRPr lang="en-US"/>
            </a:p>
          </p:txBody>
        </p:sp>
        <p:sp>
          <p:nvSpPr>
            <p:cNvPr id="26" name="TextBox 26"/>
            <p:cNvSpPr txBox="1"/>
            <p:nvPr/>
          </p:nvSpPr>
          <p:spPr>
            <a:xfrm>
              <a:off x="0" y="-57150"/>
              <a:ext cx="34024" cy="145288"/>
            </a:xfrm>
            <a:prstGeom prst="rect">
              <a:avLst/>
            </a:prstGeom>
          </p:spPr>
          <p:txBody>
            <a:bodyPr lIns="50800" tIns="50800" rIns="50800" bIns="50800" rtlCol="0" anchor="ctr"/>
            <a:lstStyle/>
            <a:p>
              <a:pPr algn="ctr">
                <a:lnSpc>
                  <a:spcPts val="3299"/>
                </a:lnSpc>
              </a:pPr>
              <a:endParaRPr/>
            </a:p>
          </p:txBody>
        </p:sp>
      </p:grpSp>
      <p:grpSp>
        <p:nvGrpSpPr>
          <p:cNvPr id="27" name="Group 27">
            <a:extLst>
              <a:ext uri="{C183D7F6-B498-43B3-948B-1728B52AA6E4}">
                <adec:decorative xmlns:adec="http://schemas.microsoft.com/office/drawing/2017/decorative" val="1"/>
              </a:ext>
            </a:extLst>
          </p:cNvPr>
          <p:cNvGrpSpPr/>
          <p:nvPr/>
        </p:nvGrpSpPr>
        <p:grpSpPr>
          <a:xfrm>
            <a:off x="10498253" y="7573275"/>
            <a:ext cx="574686" cy="329118"/>
            <a:chOff x="0" y="0"/>
            <a:chExt cx="151358" cy="86681"/>
          </a:xfrm>
        </p:grpSpPr>
        <p:sp>
          <p:nvSpPr>
            <p:cNvPr id="28" name="Freeform 28"/>
            <p:cNvSpPr/>
            <p:nvPr/>
          </p:nvSpPr>
          <p:spPr>
            <a:xfrm>
              <a:off x="0" y="0"/>
              <a:ext cx="151358" cy="86681"/>
            </a:xfrm>
            <a:custGeom>
              <a:avLst/>
              <a:gdLst/>
              <a:ahLst/>
              <a:cxnLst/>
              <a:rect l="l" t="t" r="r" b="b"/>
              <a:pathLst>
                <a:path w="151358" h="86681">
                  <a:moveTo>
                    <a:pt x="0" y="0"/>
                  </a:moveTo>
                  <a:lnTo>
                    <a:pt x="151358" y="0"/>
                  </a:lnTo>
                  <a:lnTo>
                    <a:pt x="151358" y="86681"/>
                  </a:lnTo>
                  <a:lnTo>
                    <a:pt x="0" y="86681"/>
                  </a:lnTo>
                  <a:close/>
                </a:path>
              </a:pathLst>
            </a:custGeom>
            <a:solidFill>
              <a:srgbClr val="1D9BF0">
                <a:alpha val="38824"/>
              </a:srgbClr>
            </a:solidFill>
          </p:spPr>
          <p:txBody>
            <a:bodyPr/>
            <a:lstStyle/>
            <a:p>
              <a:endParaRPr lang="en-US"/>
            </a:p>
          </p:txBody>
        </p:sp>
        <p:sp>
          <p:nvSpPr>
            <p:cNvPr id="29" name="TextBox 29"/>
            <p:cNvSpPr txBox="1"/>
            <p:nvPr/>
          </p:nvSpPr>
          <p:spPr>
            <a:xfrm>
              <a:off x="0" y="-57150"/>
              <a:ext cx="151358" cy="143831"/>
            </a:xfrm>
            <a:prstGeom prst="rect">
              <a:avLst/>
            </a:prstGeom>
          </p:spPr>
          <p:txBody>
            <a:bodyPr lIns="50800" tIns="50800" rIns="50800" bIns="50800" rtlCol="0" anchor="ctr"/>
            <a:lstStyle/>
            <a:p>
              <a:pPr algn="ctr">
                <a:lnSpc>
                  <a:spcPts val="3299"/>
                </a:lnSpc>
              </a:pPr>
              <a:endParaRPr/>
            </a:p>
          </p:txBody>
        </p:sp>
      </p:grpSp>
      <p:grpSp>
        <p:nvGrpSpPr>
          <p:cNvPr id="30" name="Group 30">
            <a:extLst>
              <a:ext uri="{C183D7F6-B498-43B3-948B-1728B52AA6E4}">
                <adec:decorative xmlns:adec="http://schemas.microsoft.com/office/drawing/2017/decorative" val="1"/>
              </a:ext>
            </a:extLst>
          </p:cNvPr>
          <p:cNvGrpSpPr/>
          <p:nvPr/>
        </p:nvGrpSpPr>
        <p:grpSpPr>
          <a:xfrm>
            <a:off x="12157468" y="7902393"/>
            <a:ext cx="574686" cy="273900"/>
            <a:chOff x="0" y="0"/>
            <a:chExt cx="151358" cy="72138"/>
          </a:xfrm>
        </p:grpSpPr>
        <p:sp>
          <p:nvSpPr>
            <p:cNvPr id="31" name="Freeform 31"/>
            <p:cNvSpPr/>
            <p:nvPr/>
          </p:nvSpPr>
          <p:spPr>
            <a:xfrm>
              <a:off x="0" y="0"/>
              <a:ext cx="151358" cy="72138"/>
            </a:xfrm>
            <a:custGeom>
              <a:avLst/>
              <a:gdLst/>
              <a:ahLst/>
              <a:cxnLst/>
              <a:rect l="l" t="t" r="r" b="b"/>
              <a:pathLst>
                <a:path w="151358" h="72138">
                  <a:moveTo>
                    <a:pt x="0" y="0"/>
                  </a:moveTo>
                  <a:lnTo>
                    <a:pt x="151358" y="0"/>
                  </a:lnTo>
                  <a:lnTo>
                    <a:pt x="151358" y="72138"/>
                  </a:lnTo>
                  <a:lnTo>
                    <a:pt x="0" y="72138"/>
                  </a:lnTo>
                  <a:close/>
                </a:path>
              </a:pathLst>
            </a:custGeom>
            <a:solidFill>
              <a:srgbClr val="8650BD">
                <a:alpha val="38824"/>
              </a:srgbClr>
            </a:solidFill>
          </p:spPr>
          <p:txBody>
            <a:bodyPr/>
            <a:lstStyle/>
            <a:p>
              <a:endParaRPr lang="en-US"/>
            </a:p>
          </p:txBody>
        </p:sp>
        <p:sp>
          <p:nvSpPr>
            <p:cNvPr id="32" name="TextBox 32"/>
            <p:cNvSpPr txBox="1"/>
            <p:nvPr/>
          </p:nvSpPr>
          <p:spPr>
            <a:xfrm>
              <a:off x="0" y="-57150"/>
              <a:ext cx="151358" cy="129288"/>
            </a:xfrm>
            <a:prstGeom prst="rect">
              <a:avLst/>
            </a:prstGeom>
          </p:spPr>
          <p:txBody>
            <a:bodyPr lIns="50800" tIns="50800" rIns="50800" bIns="50800" rtlCol="0" anchor="ctr"/>
            <a:lstStyle/>
            <a:p>
              <a:pPr algn="ctr">
                <a:lnSpc>
                  <a:spcPts val="3299"/>
                </a:lnSpc>
              </a:pPr>
              <a:endParaRPr/>
            </a:p>
          </p:txBody>
        </p:sp>
      </p:grpSp>
      <p:sp>
        <p:nvSpPr>
          <p:cNvPr id="33" name="Title 32">
            <a:extLst>
              <a:ext uri="{FF2B5EF4-FFF2-40B4-BE49-F238E27FC236}">
                <a16:creationId xmlns:a16="http://schemas.microsoft.com/office/drawing/2014/main" id="{E690DD3B-A304-A5D1-BB5F-822FE76D6E38}"/>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a:t>J Bruin: An Intro to Gender, Sexuality, and Expression (cont.)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43</Slides>
  <Notes>0</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Inclusive Language</vt:lpstr>
      <vt:lpstr>Agenda</vt:lpstr>
      <vt:lpstr>Mission Statement</vt:lpstr>
      <vt:lpstr>Meet Our Pro Staff</vt:lpstr>
      <vt:lpstr>Who has ever completed a queer and/or trans allyship training? (or something similar)</vt:lpstr>
      <vt:lpstr>Transgender vs. Cisgender</vt:lpstr>
      <vt:lpstr>Pronouns</vt:lpstr>
      <vt:lpstr>J Bruin: An Intro to Gender, Sexuality, and Expression</vt:lpstr>
      <vt:lpstr>J Bruin: An Intro to Gender, Sexuality, and Expression (cont.)</vt:lpstr>
      <vt:lpstr>In the context of the classroom:</vt:lpstr>
      <vt:lpstr>Transgender Umbrella</vt:lpstr>
      <vt:lpstr>Culturally Specific Terms</vt:lpstr>
      <vt:lpstr>Cisgender Man</vt:lpstr>
      <vt:lpstr>Nonbinary vs. Gender Nonconforming</vt:lpstr>
      <vt:lpstr>Misgender vs. Deadname</vt:lpstr>
      <vt:lpstr>Scenarios</vt:lpstr>
      <vt:lpstr>Cleo Scenario 1</vt:lpstr>
      <vt:lpstr>Cleo Scenario 2</vt:lpstr>
      <vt:lpstr>Rule of Thumb</vt:lpstr>
      <vt:lpstr>Pronoun Chart</vt:lpstr>
      <vt:lpstr>Who is familiar with neo-pronouns?</vt:lpstr>
      <vt:lpstr>Neopronouns</vt:lpstr>
      <vt:lpstr>How do I ask for pronouns in person?</vt:lpstr>
      <vt:lpstr>Asking for pronouns, example 1</vt:lpstr>
      <vt:lpstr>Asking for pronouns, example 2</vt:lpstr>
      <vt:lpstr>Asking for pronouns, example 3</vt:lpstr>
      <vt:lpstr>Gender Inclusive Language in Practice</vt:lpstr>
      <vt:lpstr>Gender Inclusive Language in Practice - Chart</vt:lpstr>
      <vt:lpstr>What if I make a mistake?</vt:lpstr>
      <vt:lpstr>What to do when making a pronoun mistake</vt:lpstr>
      <vt:lpstr>What if someone else makes a mistake? (or says something offensive on purpose)</vt:lpstr>
      <vt:lpstr>What to do when someone else makes a pronoun mistake</vt:lpstr>
      <vt:lpstr>that was a lot of info...  questions?</vt:lpstr>
      <vt:lpstr>What questions or fears do you have?</vt:lpstr>
      <vt:lpstr>Resources Video</vt:lpstr>
      <vt:lpstr>Gender Inclusive Bathroom Map</vt:lpstr>
      <vt:lpstr>Bias Reporting</vt:lpstr>
      <vt:lpstr>Rainbow Center Resources and Policies</vt:lpstr>
      <vt:lpstr>Gender and Pronoun Guide</vt:lpstr>
      <vt:lpstr>Pronoun graphics</vt:lpstr>
      <vt:lpstr>Rainbow Center Events</vt:lpstr>
      <vt:lpstr>Rainbow Center Events and Programs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Graduate School Presentation</dc:title>
  <cp:revision>1</cp:revision>
  <dcterms:created xsi:type="dcterms:W3CDTF">2006-08-16T00:00:00Z</dcterms:created>
  <dcterms:modified xsi:type="dcterms:W3CDTF">2024-11-14T21:01:05Z</dcterms:modified>
  <dc:identifier>DAGWd6xWMsk</dc:identifier>
</cp:coreProperties>
</file>