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sldIdLst>
    <p:sldId id="256" r:id="rId5"/>
    <p:sldId id="266" r:id="rId6"/>
    <p:sldId id="257" r:id="rId7"/>
    <p:sldId id="270" r:id="rId8"/>
    <p:sldId id="271" r:id="rId9"/>
    <p:sldId id="269" r:id="rId10"/>
    <p:sldId id="272" r:id="rId11"/>
    <p:sldId id="273" r:id="rId12"/>
    <p:sldId id="277" r:id="rId13"/>
    <p:sldId id="274" r:id="rId14"/>
    <p:sldId id="278" r:id="rId15"/>
    <p:sldId id="280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D2A5C9-2F4C-0689-98BE-FE3AF0BC444A}" v="1" dt="2024-12-04T14:13:49.165"/>
    <p1510:client id="{CC868C40-E200-4931-BC27-63373B578668}" v="195" dt="2024-12-04T17:17:08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coran, Jack" userId="8fddde24-85a5-404e-aa47-266979a73deb" providerId="ADAL" clId="{CC868C40-E200-4931-BC27-63373B578668}"/>
    <pc:docChg chg="undo custSel modSld">
      <pc:chgData name="Corcoran, Jack" userId="8fddde24-85a5-404e-aa47-266979a73deb" providerId="ADAL" clId="{CC868C40-E200-4931-BC27-63373B578668}" dt="2024-12-04T17:17:08.789" v="194" actId="13244"/>
      <pc:docMkLst>
        <pc:docMk/>
      </pc:docMkLst>
      <pc:sldChg chg="addSp modSp mod">
        <pc:chgData name="Corcoran, Jack" userId="8fddde24-85a5-404e-aa47-266979a73deb" providerId="ADAL" clId="{CC868C40-E200-4931-BC27-63373B578668}" dt="2024-12-04T17:16:24.820" v="185" actId="13244"/>
        <pc:sldMkLst>
          <pc:docMk/>
          <pc:sldMk cId="3678511710" sldId="256"/>
        </pc:sldMkLst>
        <pc:spChg chg="mod">
          <ac:chgData name="Corcoran, Jack" userId="8fddde24-85a5-404e-aa47-266979a73deb" providerId="ADAL" clId="{CC868C40-E200-4931-BC27-63373B578668}" dt="2024-12-04T17:16:21.467" v="184" actId="13244"/>
          <ac:spMkLst>
            <pc:docMk/>
            <pc:sldMk cId="3678511710" sldId="256"/>
            <ac:spMk id="2" creationId="{D4E67833-F658-675C-13C9-0DB48F316F72}"/>
          </ac:spMkLst>
        </pc:spChg>
        <pc:spChg chg="add mod">
          <ac:chgData name="Corcoran, Jack" userId="8fddde24-85a5-404e-aa47-266979a73deb" providerId="ADAL" clId="{CC868C40-E200-4931-BC27-63373B578668}" dt="2024-12-04T17:16:24.820" v="185" actId="13244"/>
          <ac:spMkLst>
            <pc:docMk/>
            <pc:sldMk cId="3678511710" sldId="256"/>
            <ac:spMk id="4" creationId="{C401111D-FF94-67A5-0269-7D998435BC2B}"/>
          </ac:spMkLst>
        </pc:spChg>
        <pc:spChg chg="mod">
          <ac:chgData name="Corcoran, Jack" userId="8fddde24-85a5-404e-aa47-266979a73deb" providerId="ADAL" clId="{CC868C40-E200-4931-BC27-63373B578668}" dt="2024-12-04T17:13:27.431" v="4" actId="962"/>
          <ac:spMkLst>
            <pc:docMk/>
            <pc:sldMk cId="3678511710" sldId="256"/>
            <ac:spMk id="7" creationId="{BD3AF16D-0A0D-41E0-0EB5-E529833B9F57}"/>
          </ac:spMkLst>
        </pc:spChg>
        <pc:spChg chg="mod">
          <ac:chgData name="Corcoran, Jack" userId="8fddde24-85a5-404e-aa47-266979a73deb" providerId="ADAL" clId="{CC868C40-E200-4931-BC27-63373B578668}" dt="2024-12-04T17:16:19.914" v="183" actId="13244"/>
          <ac:spMkLst>
            <pc:docMk/>
            <pc:sldMk cId="3678511710" sldId="256"/>
            <ac:spMk id="13" creationId="{2DB40240-44A1-8E85-7A19-13222030A0F7}"/>
          </ac:spMkLst>
        </pc:spChg>
        <pc:picChg chg="mod">
          <ac:chgData name="Corcoran, Jack" userId="8fddde24-85a5-404e-aa47-266979a73deb" providerId="ADAL" clId="{CC868C40-E200-4931-BC27-63373B578668}" dt="2024-12-04T17:16:17.451" v="182" actId="13244"/>
          <ac:picMkLst>
            <pc:docMk/>
            <pc:sldMk cId="3678511710" sldId="256"/>
            <ac:picMk id="5" creationId="{6391996A-BA75-D962-DAF1-6BA796AC68E1}"/>
          </ac:picMkLst>
        </pc:picChg>
      </pc:sldChg>
      <pc:sldChg chg="addSp modSp mod">
        <pc:chgData name="Corcoran, Jack" userId="8fddde24-85a5-404e-aa47-266979a73deb" providerId="ADAL" clId="{CC868C40-E200-4931-BC27-63373B578668}" dt="2024-12-04T17:16:33.711" v="187" actId="13244"/>
        <pc:sldMkLst>
          <pc:docMk/>
          <pc:sldMk cId="727389749" sldId="257"/>
        </pc:sldMkLst>
        <pc:spChg chg="add mod">
          <ac:chgData name="Corcoran, Jack" userId="8fddde24-85a5-404e-aa47-266979a73deb" providerId="ADAL" clId="{CC868C40-E200-4931-BC27-63373B578668}" dt="2024-12-04T17:16:33.711" v="187" actId="13244"/>
          <ac:spMkLst>
            <pc:docMk/>
            <pc:sldMk cId="727389749" sldId="257"/>
            <ac:spMk id="5" creationId="{0F87BA43-0C39-50BA-3906-820603B62881}"/>
          </ac:spMkLst>
        </pc:spChg>
        <pc:picChg chg="mod">
          <ac:chgData name="Corcoran, Jack" userId="8fddde24-85a5-404e-aa47-266979a73deb" providerId="ADAL" clId="{CC868C40-E200-4931-BC27-63373B578668}" dt="2024-12-04T17:13:58.748" v="11" actId="962"/>
          <ac:picMkLst>
            <pc:docMk/>
            <pc:sldMk cId="727389749" sldId="257"/>
            <ac:picMk id="3" creationId="{B7F60798-4E44-D548-4290-9A1E2B56B0CF}"/>
          </ac:picMkLst>
        </pc:picChg>
        <pc:picChg chg="mod">
          <ac:chgData name="Corcoran, Jack" userId="8fddde24-85a5-404e-aa47-266979a73deb" providerId="ADAL" clId="{CC868C40-E200-4931-BC27-63373B578668}" dt="2024-12-04T17:13:59.517" v="14" actId="962"/>
          <ac:picMkLst>
            <pc:docMk/>
            <pc:sldMk cId="727389749" sldId="257"/>
            <ac:picMk id="4" creationId="{CC4729A2-2EC9-05F1-23F6-C6BD3B9CBEF7}"/>
          </ac:picMkLst>
        </pc:picChg>
      </pc:sldChg>
      <pc:sldChg chg="modSp mod">
        <pc:chgData name="Corcoran, Jack" userId="8fddde24-85a5-404e-aa47-266979a73deb" providerId="ADAL" clId="{CC868C40-E200-4931-BC27-63373B578668}" dt="2024-12-04T17:16:29.201" v="186" actId="13244"/>
        <pc:sldMkLst>
          <pc:docMk/>
          <pc:sldMk cId="1054030079" sldId="266"/>
        </pc:sldMkLst>
        <pc:spChg chg="mod">
          <ac:chgData name="Corcoran, Jack" userId="8fddde24-85a5-404e-aa47-266979a73deb" providerId="ADAL" clId="{CC868C40-E200-4931-BC27-63373B578668}" dt="2024-12-04T17:16:29.201" v="186" actId="13244"/>
          <ac:spMkLst>
            <pc:docMk/>
            <pc:sldMk cId="1054030079" sldId="266"/>
            <ac:spMk id="13" creationId="{89B9673A-C336-CE64-8915-2BA4F4F4BCD2}"/>
          </ac:spMkLst>
        </pc:spChg>
        <pc:picChg chg="mod">
          <ac:chgData name="Corcoran, Jack" userId="8fddde24-85a5-404e-aa47-266979a73deb" providerId="ADAL" clId="{CC868C40-E200-4931-BC27-63373B578668}" dt="2024-12-04T17:13:34.663" v="7" actId="962"/>
          <ac:picMkLst>
            <pc:docMk/>
            <pc:sldMk cId="1054030079" sldId="266"/>
            <ac:picMk id="3" creationId="{17C07FAC-74A2-BF66-FDB3-CC625DA6435F}"/>
          </ac:picMkLst>
        </pc:picChg>
        <pc:picChg chg="mod">
          <ac:chgData name="Corcoran, Jack" userId="8fddde24-85a5-404e-aa47-266979a73deb" providerId="ADAL" clId="{CC868C40-E200-4931-BC27-63373B578668}" dt="2024-12-04T17:13:58.442" v="10" actId="962"/>
          <ac:picMkLst>
            <pc:docMk/>
            <pc:sldMk cId="1054030079" sldId="266"/>
            <ac:picMk id="4" creationId="{EB764890-C3C6-F233-F8DE-6492516B3626}"/>
          </ac:picMkLst>
        </pc:picChg>
        <pc:picChg chg="mod">
          <ac:chgData name="Corcoran, Jack" userId="8fddde24-85a5-404e-aa47-266979a73deb" providerId="ADAL" clId="{CC868C40-E200-4931-BC27-63373B578668}" dt="2024-12-04T17:13:41.952" v="9" actId="962"/>
          <ac:picMkLst>
            <pc:docMk/>
            <pc:sldMk cId="1054030079" sldId="266"/>
            <ac:picMk id="7" creationId="{EC5668CE-63F6-DD12-7317-845BEF1BB9DB}"/>
          </ac:picMkLst>
        </pc:picChg>
        <pc:picChg chg="mod">
          <ac:chgData name="Corcoran, Jack" userId="8fddde24-85a5-404e-aa47-266979a73deb" providerId="ADAL" clId="{CC868C40-E200-4931-BC27-63373B578668}" dt="2024-12-04T17:13:36.961" v="8" actId="962"/>
          <ac:picMkLst>
            <pc:docMk/>
            <pc:sldMk cId="1054030079" sldId="266"/>
            <ac:picMk id="10" creationId="{CDAE0D74-91A5-E9B6-3889-8FDFE4ED6A83}"/>
          </ac:picMkLst>
        </pc:picChg>
      </pc:sldChg>
      <pc:sldChg chg="modSp mod">
        <pc:chgData name="Corcoran, Jack" userId="8fddde24-85a5-404e-aa47-266979a73deb" providerId="ADAL" clId="{CC868C40-E200-4931-BC27-63373B578668}" dt="2024-12-04T17:16:47.243" v="190" actId="13244"/>
        <pc:sldMkLst>
          <pc:docMk/>
          <pc:sldMk cId="1858218710" sldId="269"/>
        </pc:sldMkLst>
        <pc:spChg chg="mod">
          <ac:chgData name="Corcoran, Jack" userId="8fddde24-85a5-404e-aa47-266979a73deb" providerId="ADAL" clId="{CC868C40-E200-4931-BC27-63373B578668}" dt="2024-12-04T17:16:47.243" v="190" actId="13244"/>
          <ac:spMkLst>
            <pc:docMk/>
            <pc:sldMk cId="1858218710" sldId="269"/>
            <ac:spMk id="13" creationId="{3EAC3831-FB81-1B21-85AF-87AFB3CA4BA7}"/>
          </ac:spMkLst>
        </pc:spChg>
        <pc:picChg chg="mod">
          <ac:chgData name="Corcoran, Jack" userId="8fddde24-85a5-404e-aa47-266979a73deb" providerId="ADAL" clId="{CC868C40-E200-4931-BC27-63373B578668}" dt="2024-12-04T17:14:06.903" v="34" actId="962"/>
          <ac:picMkLst>
            <pc:docMk/>
            <pc:sldMk cId="1858218710" sldId="269"/>
            <ac:picMk id="3" creationId="{AFD7B65F-CF07-137D-A6C5-2D4B962FF882}"/>
          </ac:picMkLst>
        </pc:picChg>
        <pc:picChg chg="mod">
          <ac:chgData name="Corcoran, Jack" userId="8fddde24-85a5-404e-aa47-266979a73deb" providerId="ADAL" clId="{CC868C40-E200-4931-BC27-63373B578668}" dt="2024-12-04T17:14:08.830" v="37" actId="962"/>
          <ac:picMkLst>
            <pc:docMk/>
            <pc:sldMk cId="1858218710" sldId="269"/>
            <ac:picMk id="4" creationId="{5A5AB8F4-A2A0-D71E-63FF-FDB73712F79B}"/>
          </ac:picMkLst>
        </pc:picChg>
        <pc:picChg chg="mod">
          <ac:chgData name="Corcoran, Jack" userId="8fddde24-85a5-404e-aa47-266979a73deb" providerId="ADAL" clId="{CC868C40-E200-4931-BC27-63373B578668}" dt="2024-12-04T17:14:09.437" v="38" actId="962"/>
          <ac:picMkLst>
            <pc:docMk/>
            <pc:sldMk cId="1858218710" sldId="269"/>
            <ac:picMk id="5" creationId="{8FC08526-A021-A967-D6E3-431AB838CA7F}"/>
          </ac:picMkLst>
        </pc:picChg>
        <pc:picChg chg="mod">
          <ac:chgData name="Corcoran, Jack" userId="8fddde24-85a5-404e-aa47-266979a73deb" providerId="ADAL" clId="{CC868C40-E200-4931-BC27-63373B578668}" dt="2024-12-04T17:14:08.207" v="36" actId="962"/>
          <ac:picMkLst>
            <pc:docMk/>
            <pc:sldMk cId="1858218710" sldId="269"/>
            <ac:picMk id="7" creationId="{CEC43AB6-C81F-EB05-FBC9-C7DBE1E3047F}"/>
          </ac:picMkLst>
        </pc:picChg>
        <pc:picChg chg="mod">
          <ac:chgData name="Corcoran, Jack" userId="8fddde24-85a5-404e-aa47-266979a73deb" providerId="ADAL" clId="{CC868C40-E200-4931-BC27-63373B578668}" dt="2024-12-04T17:14:10.178" v="39" actId="962"/>
          <ac:picMkLst>
            <pc:docMk/>
            <pc:sldMk cId="1858218710" sldId="269"/>
            <ac:picMk id="9" creationId="{6BD62F6A-347D-EA4E-1AD7-7FBE4252FCE4}"/>
          </ac:picMkLst>
        </pc:picChg>
        <pc:picChg chg="mod">
          <ac:chgData name="Corcoran, Jack" userId="8fddde24-85a5-404e-aa47-266979a73deb" providerId="ADAL" clId="{CC868C40-E200-4931-BC27-63373B578668}" dt="2024-12-04T17:14:07.550" v="35" actId="962"/>
          <ac:picMkLst>
            <pc:docMk/>
            <pc:sldMk cId="1858218710" sldId="269"/>
            <ac:picMk id="10" creationId="{AB45E40B-ACFD-5AE7-C5B9-AD13B643C042}"/>
          </ac:picMkLst>
        </pc:picChg>
      </pc:sldChg>
      <pc:sldChg chg="modSp mod">
        <pc:chgData name="Corcoran, Jack" userId="8fddde24-85a5-404e-aa47-266979a73deb" providerId="ADAL" clId="{CC868C40-E200-4931-BC27-63373B578668}" dt="2024-12-04T17:16:42.313" v="189" actId="13244"/>
        <pc:sldMkLst>
          <pc:docMk/>
          <pc:sldMk cId="1685775444" sldId="270"/>
        </pc:sldMkLst>
        <pc:spChg chg="mod">
          <ac:chgData name="Corcoran, Jack" userId="8fddde24-85a5-404e-aa47-266979a73deb" providerId="ADAL" clId="{CC868C40-E200-4931-BC27-63373B578668}" dt="2024-12-04T17:16:42.313" v="189" actId="13244"/>
          <ac:spMkLst>
            <pc:docMk/>
            <pc:sldMk cId="1685775444" sldId="270"/>
            <ac:spMk id="11" creationId="{E2C89BE1-6642-CF79-ABDD-D2EB1C851A6F}"/>
          </ac:spMkLst>
        </pc:spChg>
        <pc:spChg chg="mod">
          <ac:chgData name="Corcoran, Jack" userId="8fddde24-85a5-404e-aa47-266979a73deb" providerId="ADAL" clId="{CC868C40-E200-4931-BC27-63373B578668}" dt="2024-12-04T17:16:38.846" v="188" actId="13244"/>
          <ac:spMkLst>
            <pc:docMk/>
            <pc:sldMk cId="1685775444" sldId="270"/>
            <ac:spMk id="13" creationId="{384057E7-14FD-93E9-6F19-AC5C499CB18A}"/>
          </ac:spMkLst>
        </pc:spChg>
        <pc:picChg chg="mod">
          <ac:chgData name="Corcoran, Jack" userId="8fddde24-85a5-404e-aa47-266979a73deb" providerId="ADAL" clId="{CC868C40-E200-4931-BC27-63373B578668}" dt="2024-12-04T17:14:00.060" v="17" actId="962"/>
          <ac:picMkLst>
            <pc:docMk/>
            <pc:sldMk cId="1685775444" sldId="270"/>
            <ac:picMk id="3" creationId="{3F072C51-32FE-3A86-9FC9-34919C72E24A}"/>
          </ac:picMkLst>
        </pc:picChg>
        <pc:picChg chg="mod">
          <ac:chgData name="Corcoran, Jack" userId="8fddde24-85a5-404e-aa47-266979a73deb" providerId="ADAL" clId="{CC868C40-E200-4931-BC27-63373B578668}" dt="2024-12-04T17:14:02.617" v="26" actId="962"/>
          <ac:picMkLst>
            <pc:docMk/>
            <pc:sldMk cId="1685775444" sldId="270"/>
            <ac:picMk id="4" creationId="{F284EF08-34F0-034B-7407-36B1763A7540}"/>
          </ac:picMkLst>
        </pc:picChg>
        <pc:picChg chg="mod">
          <ac:chgData name="Corcoran, Jack" userId="8fddde24-85a5-404e-aa47-266979a73deb" providerId="ADAL" clId="{CC868C40-E200-4931-BC27-63373B578668}" dt="2024-12-04T17:14:03.039" v="27" actId="962"/>
          <ac:picMkLst>
            <pc:docMk/>
            <pc:sldMk cId="1685775444" sldId="270"/>
            <ac:picMk id="5" creationId="{9B815591-A7F6-3D40-B443-33D397165DE9}"/>
          </ac:picMkLst>
        </pc:picChg>
        <pc:picChg chg="mod">
          <ac:chgData name="Corcoran, Jack" userId="8fddde24-85a5-404e-aa47-266979a73deb" providerId="ADAL" clId="{CC868C40-E200-4931-BC27-63373B578668}" dt="2024-12-04T17:14:02.145" v="25" actId="962"/>
          <ac:picMkLst>
            <pc:docMk/>
            <pc:sldMk cId="1685775444" sldId="270"/>
            <ac:picMk id="7" creationId="{1D70F13C-19B5-B13E-D3E1-42C00EBAA1D9}"/>
          </ac:picMkLst>
        </pc:picChg>
        <pc:picChg chg="mod">
          <ac:chgData name="Corcoran, Jack" userId="8fddde24-85a5-404e-aa47-266979a73deb" providerId="ADAL" clId="{CC868C40-E200-4931-BC27-63373B578668}" dt="2024-12-04T17:14:01.650" v="24" actId="962"/>
          <ac:picMkLst>
            <pc:docMk/>
            <pc:sldMk cId="1685775444" sldId="270"/>
            <ac:picMk id="10" creationId="{897E1E78-F5D8-5F68-5ABA-AC34DF60898B}"/>
          </ac:picMkLst>
        </pc:picChg>
      </pc:sldChg>
      <pc:sldChg chg="modSp mod">
        <pc:chgData name="Corcoran, Jack" userId="8fddde24-85a5-404e-aa47-266979a73deb" providerId="ADAL" clId="{CC868C40-E200-4931-BC27-63373B578668}" dt="2024-12-04T17:15:42.045" v="157" actId="20577"/>
        <pc:sldMkLst>
          <pc:docMk/>
          <pc:sldMk cId="1217172622" sldId="271"/>
        </pc:sldMkLst>
        <pc:spChg chg="mod">
          <ac:chgData name="Corcoran, Jack" userId="8fddde24-85a5-404e-aa47-266979a73deb" providerId="ADAL" clId="{CC868C40-E200-4931-BC27-63373B578668}" dt="2024-12-04T17:15:42.045" v="157" actId="20577"/>
          <ac:spMkLst>
            <pc:docMk/>
            <pc:sldMk cId="1217172622" sldId="271"/>
            <ac:spMk id="13" creationId="{83DE1554-71D1-EA13-0E92-D3452EF5E194}"/>
          </ac:spMkLst>
        </pc:spChg>
        <pc:picChg chg="mod">
          <ac:chgData name="Corcoran, Jack" userId="8fddde24-85a5-404e-aa47-266979a73deb" providerId="ADAL" clId="{CC868C40-E200-4931-BC27-63373B578668}" dt="2024-12-04T17:14:03.544" v="28" actId="962"/>
          <ac:picMkLst>
            <pc:docMk/>
            <pc:sldMk cId="1217172622" sldId="271"/>
            <ac:picMk id="3" creationId="{55203580-1975-C47A-8E98-C0D9605BBAC6}"/>
          </ac:picMkLst>
        </pc:picChg>
        <pc:picChg chg="mod">
          <ac:chgData name="Corcoran, Jack" userId="8fddde24-85a5-404e-aa47-266979a73deb" providerId="ADAL" clId="{CC868C40-E200-4931-BC27-63373B578668}" dt="2024-12-04T17:14:05.256" v="31" actId="962"/>
          <ac:picMkLst>
            <pc:docMk/>
            <pc:sldMk cId="1217172622" sldId="271"/>
            <ac:picMk id="4" creationId="{5A73513B-AB11-7CCB-40CB-424BC594DE0F}"/>
          </ac:picMkLst>
        </pc:picChg>
        <pc:picChg chg="mod">
          <ac:chgData name="Corcoran, Jack" userId="8fddde24-85a5-404e-aa47-266979a73deb" providerId="ADAL" clId="{CC868C40-E200-4931-BC27-63373B578668}" dt="2024-12-04T17:14:05.790" v="32" actId="962"/>
          <ac:picMkLst>
            <pc:docMk/>
            <pc:sldMk cId="1217172622" sldId="271"/>
            <ac:picMk id="5" creationId="{8E58A0DF-3203-AF2C-5A03-42DAC24B13A3}"/>
          </ac:picMkLst>
        </pc:picChg>
        <pc:picChg chg="mod">
          <ac:chgData name="Corcoran, Jack" userId="8fddde24-85a5-404e-aa47-266979a73deb" providerId="ADAL" clId="{CC868C40-E200-4931-BC27-63373B578668}" dt="2024-12-04T17:14:04.801" v="30" actId="962"/>
          <ac:picMkLst>
            <pc:docMk/>
            <pc:sldMk cId="1217172622" sldId="271"/>
            <ac:picMk id="7" creationId="{4BFA0FB7-202C-1244-247C-21DE0791AAC8}"/>
          </ac:picMkLst>
        </pc:picChg>
        <pc:picChg chg="mod">
          <ac:chgData name="Corcoran, Jack" userId="8fddde24-85a5-404e-aa47-266979a73deb" providerId="ADAL" clId="{CC868C40-E200-4931-BC27-63373B578668}" dt="2024-12-04T17:14:04.346" v="29" actId="962"/>
          <ac:picMkLst>
            <pc:docMk/>
            <pc:sldMk cId="1217172622" sldId="271"/>
            <ac:picMk id="10" creationId="{0170465D-18D9-9B9B-88A4-706518FD5F06}"/>
          </ac:picMkLst>
        </pc:picChg>
        <pc:picChg chg="mod">
          <ac:chgData name="Corcoran, Jack" userId="8fddde24-85a5-404e-aa47-266979a73deb" providerId="ADAL" clId="{CC868C40-E200-4931-BC27-63373B578668}" dt="2024-12-04T17:14:06.324" v="33" actId="962"/>
          <ac:picMkLst>
            <pc:docMk/>
            <pc:sldMk cId="1217172622" sldId="271"/>
            <ac:picMk id="15" creationId="{87F0C0F7-72B8-DE8A-2072-E4E83B6426E9}"/>
          </ac:picMkLst>
        </pc:picChg>
      </pc:sldChg>
      <pc:sldChg chg="modSp mod">
        <pc:chgData name="Corcoran, Jack" userId="8fddde24-85a5-404e-aa47-266979a73deb" providerId="ADAL" clId="{CC868C40-E200-4931-BC27-63373B578668}" dt="2024-12-04T17:16:52.144" v="191" actId="13244"/>
        <pc:sldMkLst>
          <pc:docMk/>
          <pc:sldMk cId="1720998589" sldId="272"/>
        </pc:sldMkLst>
        <pc:spChg chg="mod">
          <ac:chgData name="Corcoran, Jack" userId="8fddde24-85a5-404e-aa47-266979a73deb" providerId="ADAL" clId="{CC868C40-E200-4931-BC27-63373B578668}" dt="2024-12-04T17:16:52.144" v="191" actId="13244"/>
          <ac:spMkLst>
            <pc:docMk/>
            <pc:sldMk cId="1720998589" sldId="272"/>
            <ac:spMk id="13" creationId="{A485A9ED-5410-A227-15BD-8BC8232CBCD2}"/>
          </ac:spMkLst>
        </pc:spChg>
        <pc:picChg chg="mod">
          <ac:chgData name="Corcoran, Jack" userId="8fddde24-85a5-404e-aa47-266979a73deb" providerId="ADAL" clId="{CC868C40-E200-4931-BC27-63373B578668}" dt="2024-12-04T17:14:10.724" v="40" actId="962"/>
          <ac:picMkLst>
            <pc:docMk/>
            <pc:sldMk cId="1720998589" sldId="272"/>
            <ac:picMk id="2" creationId="{B5005A75-FA71-061D-DCBF-8978B7731E3F}"/>
          </ac:picMkLst>
        </pc:picChg>
      </pc:sldChg>
      <pc:sldChg chg="modSp mod">
        <pc:chgData name="Corcoran, Jack" userId="8fddde24-85a5-404e-aa47-266979a73deb" providerId="ADAL" clId="{CC868C40-E200-4931-BC27-63373B578668}" dt="2024-12-04T17:15:22.059" v="144" actId="33553"/>
        <pc:sldMkLst>
          <pc:docMk/>
          <pc:sldMk cId="3049166433" sldId="273"/>
        </pc:sldMkLst>
        <pc:spChg chg="mod">
          <ac:chgData name="Corcoran, Jack" userId="8fddde24-85a5-404e-aa47-266979a73deb" providerId="ADAL" clId="{CC868C40-E200-4931-BC27-63373B578668}" dt="2024-12-04T17:15:22.059" v="144" actId="33553"/>
          <ac:spMkLst>
            <pc:docMk/>
            <pc:sldMk cId="3049166433" sldId="273"/>
            <ac:spMk id="13" creationId="{E6913FA0-FC8D-0749-68AB-FE003A5E0D36}"/>
          </ac:spMkLst>
        </pc:spChg>
        <pc:picChg chg="mod">
          <ac:chgData name="Corcoran, Jack" userId="8fddde24-85a5-404e-aa47-266979a73deb" providerId="ADAL" clId="{CC868C40-E200-4931-BC27-63373B578668}" dt="2024-12-04T17:14:11.390" v="41" actId="962"/>
          <ac:picMkLst>
            <pc:docMk/>
            <pc:sldMk cId="3049166433" sldId="273"/>
            <ac:picMk id="3" creationId="{0258E181-06AC-8A9A-BBB6-7EA3AAD1E739}"/>
          </ac:picMkLst>
        </pc:picChg>
        <pc:picChg chg="mod">
          <ac:chgData name="Corcoran, Jack" userId="8fddde24-85a5-404e-aa47-266979a73deb" providerId="ADAL" clId="{CC868C40-E200-4931-BC27-63373B578668}" dt="2024-12-04T17:14:13.318" v="44" actId="962"/>
          <ac:picMkLst>
            <pc:docMk/>
            <pc:sldMk cId="3049166433" sldId="273"/>
            <ac:picMk id="4" creationId="{B8AC0775-8FAD-A10C-F46A-C6CB3D7DBF30}"/>
          </ac:picMkLst>
        </pc:picChg>
        <pc:picChg chg="mod">
          <ac:chgData name="Corcoran, Jack" userId="8fddde24-85a5-404e-aa47-266979a73deb" providerId="ADAL" clId="{CC868C40-E200-4931-BC27-63373B578668}" dt="2024-12-04T17:14:13.905" v="45" actId="962"/>
          <ac:picMkLst>
            <pc:docMk/>
            <pc:sldMk cId="3049166433" sldId="273"/>
            <ac:picMk id="5" creationId="{68E03BA4-F4BE-A1FB-B16C-1EFD8EFCC2A0}"/>
          </ac:picMkLst>
        </pc:picChg>
        <pc:picChg chg="mod">
          <ac:chgData name="Corcoran, Jack" userId="8fddde24-85a5-404e-aa47-266979a73deb" providerId="ADAL" clId="{CC868C40-E200-4931-BC27-63373B578668}" dt="2024-12-04T17:14:12.678" v="43" actId="962"/>
          <ac:picMkLst>
            <pc:docMk/>
            <pc:sldMk cId="3049166433" sldId="273"/>
            <ac:picMk id="7" creationId="{69F942B4-8528-3329-F508-05B2F738B840}"/>
          </ac:picMkLst>
        </pc:picChg>
        <pc:picChg chg="mod">
          <ac:chgData name="Corcoran, Jack" userId="8fddde24-85a5-404e-aa47-266979a73deb" providerId="ADAL" clId="{CC868C40-E200-4931-BC27-63373B578668}" dt="2024-12-04T17:14:14.509" v="46" actId="962"/>
          <ac:picMkLst>
            <pc:docMk/>
            <pc:sldMk cId="3049166433" sldId="273"/>
            <ac:picMk id="9" creationId="{5C4253EE-01EB-1A3F-12D2-E82495A8964A}"/>
          </ac:picMkLst>
        </pc:picChg>
        <pc:picChg chg="mod">
          <ac:chgData name="Corcoran, Jack" userId="8fddde24-85a5-404e-aa47-266979a73deb" providerId="ADAL" clId="{CC868C40-E200-4931-BC27-63373B578668}" dt="2024-12-04T17:14:12.058" v="42" actId="962"/>
          <ac:picMkLst>
            <pc:docMk/>
            <pc:sldMk cId="3049166433" sldId="273"/>
            <ac:picMk id="10" creationId="{9FBB7D52-DB4F-68B9-2BDE-61CA7E52178D}"/>
          </ac:picMkLst>
        </pc:picChg>
        <pc:picChg chg="mod">
          <ac:chgData name="Corcoran, Jack" userId="8fddde24-85a5-404e-aa47-266979a73deb" providerId="ADAL" clId="{CC868C40-E200-4931-BC27-63373B578668}" dt="2024-12-04T17:14:15.109" v="47" actId="962"/>
          <ac:picMkLst>
            <pc:docMk/>
            <pc:sldMk cId="3049166433" sldId="273"/>
            <ac:picMk id="14" creationId="{F17B4610-D5C2-650D-F547-CA136FF1CAE5}"/>
          </ac:picMkLst>
        </pc:picChg>
        <pc:picChg chg="mod">
          <ac:chgData name="Corcoran, Jack" userId="8fddde24-85a5-404e-aa47-266979a73deb" providerId="ADAL" clId="{CC868C40-E200-4931-BC27-63373B578668}" dt="2024-12-04T17:14:15.757" v="48" actId="962"/>
          <ac:picMkLst>
            <pc:docMk/>
            <pc:sldMk cId="3049166433" sldId="273"/>
            <ac:picMk id="16" creationId="{4E4239D8-0767-768E-E462-07129122F757}"/>
          </ac:picMkLst>
        </pc:picChg>
      </pc:sldChg>
      <pc:sldChg chg="modSp mod">
        <pc:chgData name="Corcoran, Jack" userId="8fddde24-85a5-404e-aa47-266979a73deb" providerId="ADAL" clId="{CC868C40-E200-4931-BC27-63373B578668}" dt="2024-12-04T17:16:57.900" v="192" actId="13244"/>
        <pc:sldMkLst>
          <pc:docMk/>
          <pc:sldMk cId="2493019150" sldId="274"/>
        </pc:sldMkLst>
        <pc:spChg chg="mod">
          <ac:chgData name="Corcoran, Jack" userId="8fddde24-85a5-404e-aa47-266979a73deb" providerId="ADAL" clId="{CC868C40-E200-4931-BC27-63373B578668}" dt="2024-12-04T17:16:57.900" v="192" actId="13244"/>
          <ac:spMkLst>
            <pc:docMk/>
            <pc:sldMk cId="2493019150" sldId="274"/>
            <ac:spMk id="13" creationId="{8F4A6FE5-A910-FC4A-58C0-5A9C6A16BFB6}"/>
          </ac:spMkLst>
        </pc:spChg>
        <pc:picChg chg="mod">
          <ac:chgData name="Corcoran, Jack" userId="8fddde24-85a5-404e-aa47-266979a73deb" providerId="ADAL" clId="{CC868C40-E200-4931-BC27-63373B578668}" dt="2024-12-04T17:14:22.041" v="57" actId="962"/>
          <ac:picMkLst>
            <pc:docMk/>
            <pc:sldMk cId="2493019150" sldId="274"/>
            <ac:picMk id="2" creationId="{959301B4-3131-ABCB-9994-11AE8F19A4D6}"/>
          </ac:picMkLst>
        </pc:picChg>
      </pc:sldChg>
      <pc:sldChg chg="modSp mod">
        <pc:chgData name="Corcoran, Jack" userId="8fddde24-85a5-404e-aa47-266979a73deb" providerId="ADAL" clId="{CC868C40-E200-4931-BC27-63373B578668}" dt="2024-12-04T17:17:08.789" v="194" actId="13244"/>
        <pc:sldMkLst>
          <pc:docMk/>
          <pc:sldMk cId="3520244841" sldId="276"/>
        </pc:sldMkLst>
        <pc:spChg chg="mod">
          <ac:chgData name="Corcoran, Jack" userId="8fddde24-85a5-404e-aa47-266979a73deb" providerId="ADAL" clId="{CC868C40-E200-4931-BC27-63373B578668}" dt="2024-12-04T17:17:08.789" v="194" actId="13244"/>
          <ac:spMkLst>
            <pc:docMk/>
            <pc:sldMk cId="3520244841" sldId="276"/>
            <ac:spMk id="5" creationId="{45C26165-FFF8-71DB-3FCF-8B2E21877B6C}"/>
          </ac:spMkLst>
        </pc:spChg>
        <pc:picChg chg="mod">
          <ac:chgData name="Corcoran, Jack" userId="8fddde24-85a5-404e-aa47-266979a73deb" providerId="ADAL" clId="{CC868C40-E200-4931-BC27-63373B578668}" dt="2024-12-04T17:14:29.617" v="60" actId="962"/>
          <ac:picMkLst>
            <pc:docMk/>
            <pc:sldMk cId="3520244841" sldId="276"/>
            <ac:picMk id="4" creationId="{86EBACA7-AB93-F146-DF6F-D0C6C503A200}"/>
          </ac:picMkLst>
        </pc:picChg>
      </pc:sldChg>
      <pc:sldChg chg="modSp mod">
        <pc:chgData name="Corcoran, Jack" userId="8fddde24-85a5-404e-aa47-266979a73deb" providerId="ADAL" clId="{CC868C40-E200-4931-BC27-63373B578668}" dt="2024-12-04T17:16:07.751" v="181" actId="20577"/>
        <pc:sldMkLst>
          <pc:docMk/>
          <pc:sldMk cId="3220319599" sldId="277"/>
        </pc:sldMkLst>
        <pc:spChg chg="mod">
          <ac:chgData name="Corcoran, Jack" userId="8fddde24-85a5-404e-aa47-266979a73deb" providerId="ADAL" clId="{CC868C40-E200-4931-BC27-63373B578668}" dt="2024-12-04T17:16:07.751" v="181" actId="20577"/>
          <ac:spMkLst>
            <pc:docMk/>
            <pc:sldMk cId="3220319599" sldId="277"/>
            <ac:spMk id="13" creationId="{E6913FA0-FC8D-0749-68AB-FE003A5E0D36}"/>
          </ac:spMkLst>
        </pc:spChg>
        <pc:picChg chg="mod">
          <ac:chgData name="Corcoran, Jack" userId="8fddde24-85a5-404e-aa47-266979a73deb" providerId="ADAL" clId="{CC868C40-E200-4931-BC27-63373B578668}" dt="2024-12-04T17:14:21.008" v="56" actId="962"/>
          <ac:picMkLst>
            <pc:docMk/>
            <pc:sldMk cId="3220319599" sldId="277"/>
            <ac:picMk id="2" creationId="{351B6DF3-1FD6-5514-1D6A-F7B7A13AF611}"/>
          </ac:picMkLst>
        </pc:picChg>
        <pc:picChg chg="mod">
          <ac:chgData name="Corcoran, Jack" userId="8fddde24-85a5-404e-aa47-266979a73deb" providerId="ADAL" clId="{CC868C40-E200-4931-BC27-63373B578668}" dt="2024-12-04T17:14:16.414" v="49" actId="962"/>
          <ac:picMkLst>
            <pc:docMk/>
            <pc:sldMk cId="3220319599" sldId="277"/>
            <ac:picMk id="3" creationId="{0258E181-06AC-8A9A-BBB6-7EA3AAD1E739}"/>
          </ac:picMkLst>
        </pc:picChg>
        <pc:picChg chg="mod">
          <ac:chgData name="Corcoran, Jack" userId="8fddde24-85a5-404e-aa47-266979a73deb" providerId="ADAL" clId="{CC868C40-E200-4931-BC27-63373B578668}" dt="2024-12-04T17:14:18.308" v="52" actId="962"/>
          <ac:picMkLst>
            <pc:docMk/>
            <pc:sldMk cId="3220319599" sldId="277"/>
            <ac:picMk id="4" creationId="{B8AC0775-8FAD-A10C-F46A-C6CB3D7DBF30}"/>
          </ac:picMkLst>
        </pc:picChg>
        <pc:picChg chg="mod">
          <ac:chgData name="Corcoran, Jack" userId="8fddde24-85a5-404e-aa47-266979a73deb" providerId="ADAL" clId="{CC868C40-E200-4931-BC27-63373B578668}" dt="2024-12-04T17:14:19.023" v="53" actId="962"/>
          <ac:picMkLst>
            <pc:docMk/>
            <pc:sldMk cId="3220319599" sldId="277"/>
            <ac:picMk id="5" creationId="{68E03BA4-F4BE-A1FB-B16C-1EFD8EFCC2A0}"/>
          </ac:picMkLst>
        </pc:picChg>
        <pc:picChg chg="mod">
          <ac:chgData name="Corcoran, Jack" userId="8fddde24-85a5-404e-aa47-266979a73deb" providerId="ADAL" clId="{CC868C40-E200-4931-BC27-63373B578668}" dt="2024-12-04T17:14:17.710" v="51" actId="962"/>
          <ac:picMkLst>
            <pc:docMk/>
            <pc:sldMk cId="3220319599" sldId="277"/>
            <ac:picMk id="7" creationId="{69F942B4-8528-3329-F508-05B2F738B840}"/>
          </ac:picMkLst>
        </pc:picChg>
        <pc:picChg chg="mod">
          <ac:chgData name="Corcoran, Jack" userId="8fddde24-85a5-404e-aa47-266979a73deb" providerId="ADAL" clId="{CC868C40-E200-4931-BC27-63373B578668}" dt="2024-12-04T17:14:19.588" v="54" actId="962"/>
          <ac:picMkLst>
            <pc:docMk/>
            <pc:sldMk cId="3220319599" sldId="277"/>
            <ac:picMk id="9" creationId="{5C4253EE-01EB-1A3F-12D2-E82495A8964A}"/>
          </ac:picMkLst>
        </pc:picChg>
        <pc:picChg chg="mod">
          <ac:chgData name="Corcoran, Jack" userId="8fddde24-85a5-404e-aa47-266979a73deb" providerId="ADAL" clId="{CC868C40-E200-4931-BC27-63373B578668}" dt="2024-12-04T17:14:17.117" v="50" actId="962"/>
          <ac:picMkLst>
            <pc:docMk/>
            <pc:sldMk cId="3220319599" sldId="277"/>
            <ac:picMk id="10" creationId="{9FBB7D52-DB4F-68B9-2BDE-61CA7E52178D}"/>
          </ac:picMkLst>
        </pc:picChg>
        <pc:picChg chg="mod">
          <ac:chgData name="Corcoran, Jack" userId="8fddde24-85a5-404e-aa47-266979a73deb" providerId="ADAL" clId="{CC868C40-E200-4931-BC27-63373B578668}" dt="2024-12-04T17:14:20.288" v="55" actId="962"/>
          <ac:picMkLst>
            <pc:docMk/>
            <pc:sldMk cId="3220319599" sldId="277"/>
            <ac:picMk id="16" creationId="{4E4239D8-0767-768E-E462-07129122F757}"/>
          </ac:picMkLst>
        </pc:picChg>
      </pc:sldChg>
      <pc:sldChg chg="modSp mod">
        <pc:chgData name="Corcoran, Jack" userId="8fddde24-85a5-404e-aa47-266979a73deb" providerId="ADAL" clId="{CC868C40-E200-4931-BC27-63373B578668}" dt="2024-12-04T17:17:03.178" v="193" actId="13244"/>
        <pc:sldMkLst>
          <pc:docMk/>
          <pc:sldMk cId="1919400550" sldId="278"/>
        </pc:sldMkLst>
        <pc:spChg chg="mod">
          <ac:chgData name="Corcoran, Jack" userId="8fddde24-85a5-404e-aa47-266979a73deb" providerId="ADAL" clId="{CC868C40-E200-4931-BC27-63373B578668}" dt="2024-12-04T17:17:03.178" v="193" actId="13244"/>
          <ac:spMkLst>
            <pc:docMk/>
            <pc:sldMk cId="1919400550" sldId="278"/>
            <ac:spMk id="5" creationId="{45C26165-FFF8-71DB-3FCF-8B2E21877B6C}"/>
          </ac:spMkLst>
        </pc:spChg>
        <pc:picChg chg="mod">
          <ac:chgData name="Corcoran, Jack" userId="8fddde24-85a5-404e-aa47-266979a73deb" providerId="ADAL" clId="{CC868C40-E200-4931-BC27-63373B578668}" dt="2024-12-04T17:14:22.839" v="58" actId="962"/>
          <ac:picMkLst>
            <pc:docMk/>
            <pc:sldMk cId="1919400550" sldId="278"/>
            <ac:picMk id="4" creationId="{86EBACA7-AB93-F146-DF6F-D0C6C503A200}"/>
          </ac:picMkLst>
        </pc:picChg>
      </pc:sldChg>
      <pc:sldChg chg="modSp mod">
        <pc:chgData name="Corcoran, Jack" userId="8fddde24-85a5-404e-aa47-266979a73deb" providerId="ADAL" clId="{CC868C40-E200-4931-BC27-63373B578668}" dt="2024-12-04T17:15:28.856" v="148" actId="33553"/>
        <pc:sldMkLst>
          <pc:docMk/>
          <pc:sldMk cId="4196188930" sldId="280"/>
        </pc:sldMkLst>
        <pc:spChg chg="mod">
          <ac:chgData name="Corcoran, Jack" userId="8fddde24-85a5-404e-aa47-266979a73deb" providerId="ADAL" clId="{CC868C40-E200-4931-BC27-63373B578668}" dt="2024-12-04T17:15:28.856" v="148" actId="33553"/>
          <ac:spMkLst>
            <pc:docMk/>
            <pc:sldMk cId="4196188930" sldId="280"/>
            <ac:spMk id="7" creationId="{2D7D1482-6141-D30A-E705-09E162E6A5F2}"/>
          </ac:spMkLst>
        </pc:spChg>
        <pc:picChg chg="mod">
          <ac:chgData name="Corcoran, Jack" userId="8fddde24-85a5-404e-aa47-266979a73deb" providerId="ADAL" clId="{CC868C40-E200-4931-BC27-63373B578668}" dt="2024-12-04T17:14:23.752" v="59" actId="962"/>
          <ac:picMkLst>
            <pc:docMk/>
            <pc:sldMk cId="4196188930" sldId="280"/>
            <ac:picMk id="3" creationId="{E269514F-A876-EDCC-CEF6-84634FF1135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58D81-ACDC-4650-881B-CA0F204859A5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BFD6E-53A5-4204-A10D-61E0A44CE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0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CF67EE-1E71-53C3-574A-80A9D2750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5FFFC64-F95F-ED35-B94D-FA4A5F6C6A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089116-0612-1ACC-BE3D-FAFDEB7E7A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CCBBC6-F3EC-AF4E-6D31-D682A6AE9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12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8461A-CEC2-4D7A-45D1-FFE29C69D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B52B75-800B-29B1-E46C-3CA29CAC6E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E505F6-1101-9A67-0D32-C8C4DA697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CC32DA-6185-BD5F-E3F7-DCDFCA0326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46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8461A-CEC2-4D7A-45D1-FFE29C69D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B52B75-800B-29B1-E46C-3CA29CAC6E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E505F6-1101-9A67-0D32-C8C4DA697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CC32DA-6185-BD5F-E3F7-DCDFCA0326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80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D99A7-2896-03AF-5C24-9E98D3075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B0896E-787B-65C6-2E4F-45DF8BD902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358989-F068-44D7-2B77-B4AE53EC18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4FA59-5E99-DFC0-03ED-8F8DB9278A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5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04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B8D5FB-7096-0F55-B89A-8F9572F8B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490364-ACFA-2D18-2882-ED621FCD3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95C90A-BFBB-179D-AEED-8E343A6EDE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69E427-69A4-0C0A-EADE-BD6299ED00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4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76BDF-17B7-949C-655B-B6498F076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3999834-08B5-E2C0-16D1-CFAE6AFD6E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B6233D-80DC-24AC-010D-AD9854BF4F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0AD1A-FCA2-6383-C826-EFD6F97D11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5D6CD-11DB-A818-1F85-6159DF82C7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768867-727E-8329-A31F-A0E9F9D766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ED7A4E-2B8C-1478-317F-EA84F4DA62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54B65-8BC6-AC5A-783A-D1FB3764AF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9CB70-DBAD-37B6-9BBC-476239D6F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8CB305-DED2-79E6-61BB-252D2564F6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83AE67-C3B1-1349-9FB3-F03E0B0B4F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598FC-68A7-9A4D-22D3-701F635232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6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B244A-E8A4-F5E3-AA56-FDB2061CA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0A4D32-F456-F463-064E-73F4B3ED50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E45F0E-1137-66B7-7375-5C9D74036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5B826-BAD1-B25B-3161-EA8BE33357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60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B244A-E8A4-F5E3-AA56-FDB2061CA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0A4D32-F456-F463-064E-73F4B3ED50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E45F0E-1137-66B7-7375-5C9D74036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5B826-BAD1-B25B-3161-EA8BE33357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5BFD6E-53A5-4204-A10D-61E0A44CE2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69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3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4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3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75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5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912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3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76B4142-8E73-40B5-BCB0-00D11130EB58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F008C2E-F124-48CD-977B-A17A4FCD2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4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aula.steele@uconn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mailto:brian.schremser@uconn.edu" TargetMode="External"/><Relationship Id="rId4" Type="http://schemas.openxmlformats.org/officeDocument/2006/relationships/hyperlink" Target="mailto:william.page@uconn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01111D-FF94-67A5-0269-7D998435B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-1645920"/>
            <a:ext cx="8991600" cy="1645920"/>
          </a:xfrm>
        </p:spPr>
        <p:txBody>
          <a:bodyPr vert="horz" lIns="274320" tIns="182880" rIns="274320" bIns="182880" rtlCol="0" anchor="b" anchorCtr="1">
            <a:normAutofit/>
          </a:bodyPr>
          <a:lstStyle/>
          <a:p>
            <a:r>
              <a:rPr lang="en-US"/>
              <a:t>Maximizing Recruitment with Grad Slate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D4E67833-F658-675C-13C9-0DB48F316F72}"/>
              </a:ext>
            </a:extLst>
          </p:cNvPr>
          <p:cNvSpPr txBox="1">
            <a:spLocks/>
          </p:cNvSpPr>
          <p:nvPr/>
        </p:nvSpPr>
        <p:spPr>
          <a:xfrm>
            <a:off x="749808" y="553190"/>
            <a:ext cx="10945368" cy="2353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>
                <a:solidFill>
                  <a:srgbClr val="00669E"/>
                </a:solidFill>
              </a:rPr>
              <a:t>Maximizing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DB40240-44A1-8E85-7A19-13222030A0F7}"/>
              </a:ext>
            </a:extLst>
          </p:cNvPr>
          <p:cNvSpPr txBox="1">
            <a:spLocks/>
          </p:cNvSpPr>
          <p:nvPr/>
        </p:nvSpPr>
        <p:spPr>
          <a:xfrm>
            <a:off x="749808" y="1068823"/>
            <a:ext cx="10945368" cy="2353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0">
                <a:solidFill>
                  <a:srgbClr val="00669E"/>
                </a:solidFill>
              </a:rPr>
              <a:t>Recruitment with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0B1E197-30FD-1EE1-C64C-7470CE816906}"/>
              </a:ext>
            </a:extLst>
          </p:cNvPr>
          <p:cNvSpPr txBox="1">
            <a:spLocks/>
          </p:cNvSpPr>
          <p:nvPr/>
        </p:nvSpPr>
        <p:spPr>
          <a:xfrm>
            <a:off x="-1112520" y="273315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0"/>
              <a:t>Grad</a:t>
            </a:r>
          </a:p>
        </p:txBody>
      </p:sp>
      <p:pic>
        <p:nvPicPr>
          <p:cNvPr id="5" name="Picture 4" descr="Slate">
            <a:extLst>
              <a:ext uri="{FF2B5EF4-FFF2-40B4-BE49-F238E27FC236}">
                <a16:creationId xmlns:a16="http://schemas.microsoft.com/office/drawing/2014/main" id="{6391996A-BA75-D962-DAF1-6BA796AC6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417" y="3079231"/>
            <a:ext cx="4763165" cy="235300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3AF16D-0A0D-41E0-0EB5-E529833B9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86" y="0"/>
            <a:ext cx="12192000" cy="19387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F807C5-E4D1-3DF1-E72B-2BC68DDA4FD3}"/>
              </a:ext>
            </a:extLst>
          </p:cNvPr>
          <p:cNvSpPr txBox="1"/>
          <p:nvPr/>
        </p:nvSpPr>
        <p:spPr>
          <a:xfrm>
            <a:off x="749808" y="5932819"/>
            <a:ext cx="9730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3200">
                <a:solidFill>
                  <a:schemeClr val="tx1">
                    <a:lumMod val="75000"/>
                  </a:schemeClr>
                </a:solidFill>
                <a:latin typeface="+mj-lt"/>
              </a:rPr>
              <a:t>What’s the strangest food you’ve ever eaten?</a:t>
            </a:r>
          </a:p>
        </p:txBody>
      </p:sp>
    </p:spTree>
    <p:extLst>
      <p:ext uri="{BB962C8B-B14F-4D97-AF65-F5344CB8AC3E}">
        <p14:creationId xmlns:p14="http://schemas.microsoft.com/office/powerpoint/2010/main" val="3678511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C11C6-4CC3-E4F6-1FF9-DC6488632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8F4A6FE5-A910-FC4A-58C0-5A9C6A16BFB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Mass Emails Made Simple with Deliver (cont.)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9E212B-256A-D1B6-AF8C-C2FAC8100F68}"/>
              </a:ext>
            </a:extLst>
          </p:cNvPr>
          <p:cNvSpPr txBox="1"/>
          <p:nvPr/>
        </p:nvSpPr>
        <p:spPr>
          <a:xfrm>
            <a:off x="608825" y="2833977"/>
            <a:ext cx="110352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Two types of emails: </a:t>
            </a:r>
            <a:br>
              <a:rPr lang="en-US" sz="2800">
                <a:latin typeface="+mj-lt"/>
              </a:rPr>
            </a:br>
            <a:endParaRPr lang="en-US" sz="2800">
              <a:latin typeface="+mj-lt"/>
            </a:endParaRP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One-off Emails: Event invites, deadline reminders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Ongoing Campaigns: </a:t>
            </a:r>
          </a:p>
          <a:p>
            <a:pPr marL="1028700" lvl="1" indent="-5715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sz="2800">
                <a:latin typeface="+mj-lt"/>
              </a:rPr>
              <a:t>Transactional emails (application updates)</a:t>
            </a:r>
          </a:p>
          <a:p>
            <a:pPr marL="1028700" lvl="1" indent="-5715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en-US" sz="2800">
                <a:latin typeface="+mj-lt"/>
              </a:rPr>
              <a:t>Drip campaigns (automated, based on populations)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9301B4-3131-ABCB-9994-11AE8F19A4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"/>
            <a:ext cx="12192000" cy="120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19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D2DA4-7228-D0C2-C70A-77B68DEE5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C26165-FFF8-71DB-3FCF-8B2E21877B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lt"/>
                <a:cs typeface="+mn-lt"/>
              </a:rPr>
              <a:t>APDS Case Study – Engagement Tools in Action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ED9C05-53BD-8EE1-A4CF-6382AF76A0D5}"/>
              </a:ext>
            </a:extLst>
          </p:cNvPr>
          <p:cNvSpPr txBox="1"/>
          <p:nvPr/>
        </p:nvSpPr>
        <p:spPr>
          <a:xfrm>
            <a:off x="842179" y="2823802"/>
            <a:ext cx="1105457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00669E"/>
                </a:solidFill>
              </a:rPr>
              <a:t>Bill Page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, Director of Marketing</a:t>
            </a:r>
            <a:r>
              <a:rPr lang="en-US" sz="2400">
                <a:ea typeface="+mn-lt"/>
                <a:cs typeface="+mn-lt"/>
              </a:rPr>
              <a:t> </a:t>
            </a:r>
            <a:br>
              <a:rPr lang="en-US" sz="2400"/>
            </a:br>
            <a:endParaRPr lang="en-US" sz="2400"/>
          </a:p>
          <a:p>
            <a:r>
              <a:rPr lang="en-US" sz="2400">
                <a:solidFill>
                  <a:srgbClr val="00669E"/>
                </a:solidFill>
              </a:rPr>
              <a:t>Brian Schremser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, Enrollment Support 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Specialist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BACA7-AB93-F146-DF6F-D0C6C503A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7" y="-9149"/>
            <a:ext cx="12211563" cy="120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00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69514F-A876-EDCC-CEF6-84634FF11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7" y="-9149"/>
            <a:ext cx="12211563" cy="1209018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D7D1482-6141-D30A-E705-09E162E6A5F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76008" y="1336269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APDS Outreach and Student Support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23DCBD-0746-E4EB-3C01-2B8B2E464809}"/>
              </a:ext>
            </a:extLst>
          </p:cNvPr>
          <p:cNvSpPr txBox="1"/>
          <p:nvPr/>
        </p:nvSpPr>
        <p:spPr>
          <a:xfrm>
            <a:off x="863644" y="2297914"/>
            <a:ext cx="11054573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ea typeface="+mn-lt"/>
                <a:cs typeface="+mn-lt"/>
              </a:rPr>
              <a:t>The Enrollment Support Team reaches out to each inquiry within 24 hours of first inquiry and then follows up 7 days later. </a:t>
            </a:r>
            <a:endParaRPr lang="en-US">
              <a:ea typeface="+mn-lt"/>
              <a:cs typeface="+mn-lt"/>
            </a:endParaRPr>
          </a:p>
          <a:p>
            <a:endParaRPr lang="en-US" sz="2400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5.21% increase in applications started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2.16% increase in applications submitted</a:t>
            </a:r>
            <a:endParaRPr lang="en-US" sz="2400"/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54.13% of students started their application after having at least one interaction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86.67% of students submitted their application after having at least one interaction</a:t>
            </a:r>
            <a:endParaRPr lang="en-US" sz="2400"/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17 more accepted students and 14 more matriculated students for every 1,000 inquiries 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Increase of 119 more matriculated students per year</a:t>
            </a:r>
            <a:endParaRPr lang="en-US"/>
          </a:p>
          <a:p>
            <a:endParaRPr lang="en-US" sz="2400"/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19618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D2DA4-7228-D0C2-C70A-77B68DEE5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5C26165-FFF8-71DB-3FCF-8B2E21877B6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Questions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ED9C05-53BD-8EE1-A4CF-6382AF76A0D5}"/>
              </a:ext>
            </a:extLst>
          </p:cNvPr>
          <p:cNvSpPr txBox="1"/>
          <p:nvPr/>
        </p:nvSpPr>
        <p:spPr>
          <a:xfrm>
            <a:off x="842179" y="2823802"/>
            <a:ext cx="11054573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00669E"/>
                </a:solidFill>
              </a:rPr>
              <a:t>Paula Steele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,  Assistant Director for CRM &amp; Data Management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>
                <a:hlinkClick r:id="rId3"/>
              </a:rPr>
              <a:t>paula.steele@uconn.edu</a:t>
            </a:r>
            <a:br>
              <a:rPr lang="en-US" sz="2400"/>
            </a:br>
            <a:endParaRPr lang="en-US" sz="2400"/>
          </a:p>
          <a:p>
            <a:r>
              <a:rPr lang="en-US" sz="2400">
                <a:solidFill>
                  <a:srgbClr val="00669E"/>
                </a:solidFill>
              </a:rPr>
              <a:t>Bill Page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, Director of Marketing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>
                <a:ea typeface="+mn-lt"/>
                <a:cs typeface="+mn-lt"/>
                <a:hlinkClick r:id="rId4"/>
              </a:rPr>
              <a:t>william.page@uconn.edu</a:t>
            </a:r>
            <a:r>
              <a:rPr lang="en-US" sz="2400">
                <a:ea typeface="+mn-lt"/>
                <a:cs typeface="+mn-lt"/>
              </a:rPr>
              <a:t> </a:t>
            </a:r>
            <a:br>
              <a:rPr lang="en-US" sz="2400"/>
            </a:br>
            <a:endParaRPr lang="en-US" sz="2400"/>
          </a:p>
          <a:p>
            <a:r>
              <a:rPr lang="en-US" sz="2400">
                <a:solidFill>
                  <a:srgbClr val="00669E"/>
                </a:solidFill>
              </a:rPr>
              <a:t>Brian Schremser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, Enrollment Support 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  <a:ea typeface="+mn-lt"/>
                <a:cs typeface="+mn-lt"/>
              </a:rPr>
              <a:t>Specialist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>
                <a:hlinkClick r:id="rId5"/>
              </a:rPr>
              <a:t>brian.schremser@uconn.edu</a:t>
            </a:r>
            <a:endParaRPr lang="en-US" sz="2400"/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BACA7-AB93-F146-DF6F-D0C6C503A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7" y="-9149"/>
            <a:ext cx="12211563" cy="120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4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EDD47-659C-47E0-DC6C-75EC00ABF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C07FAC-74A2-BF66-FDB3-CC625DA64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89B9673A-C336-CE64-8915-2BA4F4F4BC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Overview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EC9E03-F98C-2A3A-87C7-B41157D3D101}"/>
              </a:ext>
            </a:extLst>
          </p:cNvPr>
          <p:cNvSpPr txBox="1"/>
          <p:nvPr/>
        </p:nvSpPr>
        <p:spPr>
          <a:xfrm>
            <a:off x="1378131" y="3159121"/>
            <a:ext cx="97307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>
                <a:latin typeface="+mj-lt"/>
              </a:rPr>
              <a:t>A robust system supporting graduate recruitment beyond application processing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200">
                <a:latin typeface="+mj-lt"/>
              </a:rPr>
              <a:t>Key tools: Data collection, event management, communication campaigns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AE0D74-91A5-E9B6-3889-8FDFE4ED6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5668CE-63F6-DD12-7317-845BEF1B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764890-C3C6-F233-F8DE-6492516B3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3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F60798-4E44-D548-4290-9A1E2B56B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0F87BA43-0C39-50BA-3906-820603B628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31136" y="-1188720"/>
            <a:ext cx="7729728" cy="1188720"/>
          </a:xfrm>
        </p:spPr>
        <p:txBody>
          <a:bodyPr vert="horz" lIns="182880" tIns="182880" rIns="182880" bIns="182880" rtlCol="0" anchor="b">
            <a:normAutofit/>
          </a:bodyPr>
          <a:lstStyle/>
          <a:p>
            <a:r>
              <a:rPr lang="en-US"/>
              <a:t>Today’s agenda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1B1124-C37F-0A0C-8397-DCCD8B6B2F18}"/>
              </a:ext>
            </a:extLst>
          </p:cNvPr>
          <p:cNvSpPr txBox="1"/>
          <p:nvPr/>
        </p:nvSpPr>
        <p:spPr>
          <a:xfrm>
            <a:off x="634506" y="1687211"/>
            <a:ext cx="110545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tx1">
                    <a:lumMod val="50000"/>
                    <a:lumOff val="50000"/>
                  </a:schemeClr>
                </a:solidFill>
              </a:rPr>
              <a:t>Transforming Prospective Student Engagement through Forms, Events, and Communication</a:t>
            </a:r>
          </a:p>
          <a:p>
            <a:endParaRPr lang="en-US" sz="3600"/>
          </a:p>
          <a:p>
            <a:r>
              <a:rPr lang="en-US" sz="3600">
                <a:solidFill>
                  <a:srgbClr val="00669E"/>
                </a:solidFill>
              </a:rPr>
              <a:t>Today’s Agenda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600"/>
              <a:t>Overview of Forms, Events, and Communication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600"/>
              <a:t>APDS Case Study – Engagement Tools in Action</a:t>
            </a:r>
          </a:p>
          <a:p>
            <a:pPr marL="742950" lvl="1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3600"/>
              <a:t>Your Use Cases &amp; Questions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4729A2-2EC9-05F1-23F6-C6BD3B9CB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17" y="-9149"/>
            <a:ext cx="12252934" cy="120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8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4DE1C-541E-8619-9BA6-948F9E5E7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F072C51-32FE-3A86-9FC9-34919C72E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384057E7-14FD-93E9-6F19-AC5C499CB18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Forms: The Backbone of Data Collection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5821AF-30C5-24E1-6BD3-461B852C1BA5}"/>
              </a:ext>
            </a:extLst>
          </p:cNvPr>
          <p:cNvSpPr txBox="1"/>
          <p:nvPr/>
        </p:nvSpPr>
        <p:spPr>
          <a:xfrm>
            <a:off x="628982" y="2685397"/>
            <a:ext cx="9730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Forms capture key prospective student data.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7E1E78-F5D8-5F68-5ABA-AC34DF608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70F13C-19B5-B13E-D3E1-42C00EB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84EF08-34F0-034B-7407-36B1763A7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815591-A7F6-3D40-B443-33D397165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4" y="-1"/>
            <a:ext cx="12252924" cy="1209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3544C32-21A1-1AA2-331A-3917431F6BB5}"/>
              </a:ext>
            </a:extLst>
          </p:cNvPr>
          <p:cNvSpPr txBox="1"/>
          <p:nvPr/>
        </p:nvSpPr>
        <p:spPr>
          <a:xfrm>
            <a:off x="676916" y="3445655"/>
            <a:ext cx="10395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Common types: 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graduate applications (series of forms)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Inquiry forms (brief yet informative)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C89BE1-6642-CF79-ABDD-D2EB1C851A6F}"/>
              </a:ext>
            </a:extLst>
          </p:cNvPr>
          <p:cNvSpPr txBox="1"/>
          <p:nvPr/>
        </p:nvSpPr>
        <p:spPr>
          <a:xfrm>
            <a:off x="676916" y="5067688"/>
            <a:ext cx="1162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Inquiry forms trigger automated emails to both the student and program.</a:t>
            </a:r>
          </a:p>
        </p:txBody>
      </p:sp>
    </p:spTree>
    <p:extLst>
      <p:ext uri="{BB962C8B-B14F-4D97-AF65-F5344CB8AC3E}">
        <p14:creationId xmlns:p14="http://schemas.microsoft.com/office/powerpoint/2010/main" val="1685775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64E17-3FD4-BF2D-876B-B11427488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203580-1975-C47A-8E98-C0D9605BB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70465D-18D9-9B9B-88A4-706518FD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FA0FB7-202C-1244-247C-21DE0791A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83DE1554-71D1-EA13-0E92-D3452EF5E19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Forms: The Backbone of Data Collection (cont.)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73513B-AB11-7CCB-40CB-424BC594D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E58A0DF-3203-AF2C-5A03-42DAC24B13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4" y="-1"/>
            <a:ext cx="12252924" cy="120901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7F0C0F7-72B8-DE8A-2072-E4E83B642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r="31178"/>
          <a:stretch/>
        </p:blipFill>
        <p:spPr>
          <a:xfrm>
            <a:off x="586740" y="2649984"/>
            <a:ext cx="10870802" cy="381691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3324EC7-2045-B78A-70A5-2A8E6B245589}"/>
              </a:ext>
            </a:extLst>
          </p:cNvPr>
          <p:cNvSpPr txBox="1"/>
          <p:nvPr/>
        </p:nvSpPr>
        <p:spPr>
          <a:xfrm>
            <a:off x="7018833" y="2955163"/>
            <a:ext cx="60912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Key Data Points: 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Email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first name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last name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program of interest</a:t>
            </a:r>
          </a:p>
          <a:p>
            <a:pPr>
              <a:buClr>
                <a:srgbClr val="C00000"/>
              </a:buClr>
            </a:pPr>
            <a:endParaRPr lang="en-US" sz="2800">
              <a:latin typeface="+mj-lt"/>
            </a:endParaRPr>
          </a:p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optional: concentration, </a:t>
            </a:r>
            <a:br>
              <a:rPr lang="en-US" sz="2800">
                <a:latin typeface="+mj-lt"/>
              </a:rPr>
            </a:br>
            <a:r>
              <a:rPr lang="en-US" sz="2800">
                <a:latin typeface="+mj-lt"/>
              </a:rPr>
              <a:t>cohort, campus</a:t>
            </a:r>
          </a:p>
        </p:txBody>
      </p:sp>
    </p:spTree>
    <p:extLst>
      <p:ext uri="{BB962C8B-B14F-4D97-AF65-F5344CB8AC3E}">
        <p14:creationId xmlns:p14="http://schemas.microsoft.com/office/powerpoint/2010/main" val="121717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1E6F9-F37F-C6B8-90BE-28DFB1140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D7B65F-CF07-137D-A6C5-2D4B962F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3EAC3831-FB81-1B21-85AF-87AFB3CA4BA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Streamlining Events with </a:t>
            </a:r>
            <a:r>
              <a:rPr kumimoji="0" lang="en-US" sz="4400" b="0" i="0" u="none" strike="noStrike" kern="1200" cap="none" spc="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GradSlate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39F426-6054-3DDC-6DC1-A28A3729346C}"/>
              </a:ext>
            </a:extLst>
          </p:cNvPr>
          <p:cNvSpPr txBox="1"/>
          <p:nvPr/>
        </p:nvSpPr>
        <p:spPr>
          <a:xfrm>
            <a:off x="628982" y="2828618"/>
            <a:ext cx="110352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Key Features: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Event promotion through email, program website, or Slate portal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Centralized event registration for virtual/in-person events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Email confirmation and reminders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Host virtual events in Slate Share or another platform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Automatic or manual attendance tracking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Post event emails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45E40B-ACFD-5AE7-C5B9-AD13B643C0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C43AB6-C81F-EB05-FBC9-C7DBE1E30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5AB8F4-A2A0-D71E-63FF-FDB73712F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FC08526-A021-A967-D6E3-431AB838C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4" y="-1"/>
            <a:ext cx="12252924" cy="12090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D62F6A-347D-EA4E-1AD7-7FBE4252F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84" y="0"/>
            <a:ext cx="12252914" cy="12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1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4A024F-314E-BB0C-0867-5B7C834D9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485A9ED-5410-A227-15BD-8BC8232CBCD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Streamlining Events with </a:t>
            </a:r>
            <a:r>
              <a:rPr kumimoji="0" lang="en-US" sz="4400" b="0" i="0" u="none" strike="noStrike" kern="1200" cap="none" spc="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GradSlate</a:t>
            </a: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(cont.)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BAC57F-4102-10A3-E0E1-9045E59BFA90}"/>
              </a:ext>
            </a:extLst>
          </p:cNvPr>
          <p:cNvSpPr txBox="1"/>
          <p:nvPr/>
        </p:nvSpPr>
        <p:spPr>
          <a:xfrm>
            <a:off x="628982" y="2828618"/>
            <a:ext cx="110352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800">
                <a:latin typeface="+mj-lt"/>
              </a:rPr>
              <a:t>Example Events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Virtual Information Sessions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Virtual Open Houses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In-Person Events requiring registration before the event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In-Person Check-in Events – attendees scan QR code at the event</a:t>
            </a:r>
          </a:p>
          <a:p>
            <a:pPr marL="571500" indent="-5715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sz="280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005A75-FA71-061D-DCBF-8978B7731E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92" y="0"/>
            <a:ext cx="12225284" cy="120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998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5524B-B3F0-7F6D-EF87-DBB9F1B41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58E181-06AC-8A9A-BBB6-7EA3AAD1E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BB7D52-DB4F-68B9-2BDE-61CA7E521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F942B4-8528-3329-F508-05B2F738B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E6913FA0-FC8D-0749-68AB-FE003A5E0D3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7694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Mass Emails Made Simple with Deliver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AC0775-8FAD-A10C-F46A-C6CB3D7DB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E03BA4-F4BE-A1FB-B16C-1EFD8EFCC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4" y="-1"/>
            <a:ext cx="12252924" cy="12090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4253EE-01EB-1A3F-12D2-E82495A8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84" y="0"/>
            <a:ext cx="12252914" cy="120901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17B4610-D5C2-650D-F547-CA136FF1C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740" y="2406217"/>
            <a:ext cx="10107436" cy="406774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072CE99-36B9-558D-A855-C8DE7C09B170}"/>
              </a:ext>
            </a:extLst>
          </p:cNvPr>
          <p:cNvSpPr txBox="1"/>
          <p:nvPr/>
        </p:nvSpPr>
        <p:spPr>
          <a:xfrm>
            <a:off x="7135889" y="4855859"/>
            <a:ext cx="32301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+mj-lt"/>
              </a:rPr>
              <a:t>Plain text emails can feel more personal.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E4239D8-0767-768E-E462-07129122F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40" y="-9148"/>
            <a:ext cx="12252945" cy="1209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6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65524B-B3F0-7F6D-EF87-DBB9F1B41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58E181-06AC-8A9A-BBB6-7EA3AAD1E7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625" y="-9144"/>
            <a:ext cx="12252960" cy="12090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BB7D52-DB4F-68B9-2BDE-61CA7E521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25" y="-9145"/>
            <a:ext cx="12252945" cy="12090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9F942B4-8528-3329-F508-05B2F738B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9147"/>
            <a:ext cx="12252965" cy="1209021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E6913FA0-FC8D-0749-68AB-FE003A5E0D3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86740" y="1636776"/>
            <a:ext cx="11035284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Mass Emails Made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Simple with Deliver (cont.)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AC0775-8FAD-A10C-F46A-C6CB3D7DB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49"/>
            <a:ext cx="12252934" cy="120901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E03BA4-F4BE-A1FB-B16C-1EFD8EFCC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54" y="-1"/>
            <a:ext cx="12252924" cy="120901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4253EE-01EB-1A3F-12D2-E82495A89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284" y="0"/>
            <a:ext cx="12252914" cy="12090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072CE99-36B9-558D-A855-C8DE7C09B170}"/>
              </a:ext>
            </a:extLst>
          </p:cNvPr>
          <p:cNvSpPr txBox="1"/>
          <p:nvPr/>
        </p:nvSpPr>
        <p:spPr>
          <a:xfrm>
            <a:off x="2710428" y="3756821"/>
            <a:ext cx="4592966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Gill Sans MT"/>
              </a:rPr>
              <a:t>Wordmark</a:t>
            </a:r>
            <a:endParaRPr lang="en-US">
              <a:latin typeface="Gill Sans MT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>
                <a:latin typeface="Gill Sans MT"/>
              </a:rPr>
              <a:t>Optional header photo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/>
              <a:t>Consistent fonts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/>
              <a:t>Signatures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E4239D8-0767-768E-E462-07129122F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40" y="-9148"/>
            <a:ext cx="12252945" cy="12090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1B6DF3-1FD6-5514-1D6A-F7B7A13A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t="-454" r="259" b="71"/>
          <a:stretch/>
        </p:blipFill>
        <p:spPr>
          <a:xfrm>
            <a:off x="7843850" y="632680"/>
            <a:ext cx="3719007" cy="624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1959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770FB75C859B4D9403F1E00A7C03B1" ma:contentTypeVersion="4" ma:contentTypeDescription="Create a new document." ma:contentTypeScope="" ma:versionID="bfc659be1a5e665ce64624f4810e54be">
  <xsd:schema xmlns:xsd="http://www.w3.org/2001/XMLSchema" xmlns:xs="http://www.w3.org/2001/XMLSchema" xmlns:p="http://schemas.microsoft.com/office/2006/metadata/properties" xmlns:ns2="3113573d-5f36-4eb3-8a53-77eab926db27" targetNamespace="http://schemas.microsoft.com/office/2006/metadata/properties" ma:root="true" ma:fieldsID="1e119c1d20cf2076d66aacf59e97df62" ns2:_="">
    <xsd:import namespace="3113573d-5f36-4eb3-8a53-77eab926db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3573d-5f36-4eb3-8a53-77eab926db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ACB787-2282-475D-8BD6-AEEC7CE217EC}">
  <ds:schemaRefs>
    <ds:schemaRef ds:uri="3113573d-5f36-4eb3-8a53-77eab926db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F568D26-F743-4D40-AA7F-94CFE00E9D25}">
  <ds:schemaRefs>
    <ds:schemaRef ds:uri="3113573d-5f36-4eb3-8a53-77eab926db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6E9FB85-4BC0-42DC-938B-D1E006BB45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Application>Microsoft Office PowerPoint</Application>
  <PresentationFormat>Widescreen</PresentationFormat>
  <Slides>13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Parcel</vt:lpstr>
      <vt:lpstr>Maximizing Recruitment with Grad Slate</vt:lpstr>
      <vt:lpstr>Overview</vt:lpstr>
      <vt:lpstr>Today’s agenda</vt:lpstr>
      <vt:lpstr>Forms: The Backbone of Data Collection</vt:lpstr>
      <vt:lpstr>Forms: The Backbone of Data Collection (cont.)</vt:lpstr>
      <vt:lpstr>Streamlining Events with GradSlate</vt:lpstr>
      <vt:lpstr>Streamlining Events with GradSlate (cont.)</vt:lpstr>
      <vt:lpstr>Mass Emails Made Simple with Deliver</vt:lpstr>
      <vt:lpstr>Mass Emails Made  Simple with Deliver (cont.)</vt:lpstr>
      <vt:lpstr>Mass Emails Made Simple with Deliver (cont.)</vt:lpstr>
      <vt:lpstr>APDS Case Study – Engagement Tools in Action </vt:lpstr>
      <vt:lpstr>APDS Outreach and Student Support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Steele, Paula</dc:creator>
  <cp:revision>1</cp:revision>
  <dcterms:created xsi:type="dcterms:W3CDTF">2024-11-01T14:51:36Z</dcterms:created>
  <dcterms:modified xsi:type="dcterms:W3CDTF">2024-12-04T17:17:12Z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0x01010069770FB75C859B4D9403F1E00A7C03B1</vt:lpwstr>
  </property>
</Properties>
</file>